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D99F6-6202-4D67-AFCE-FC40A088769B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C3EAB-354C-473D-AF43-15EFD5E2D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C3EAB-354C-473D-AF43-15EFD5E2D0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 dir="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pull dir="d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81534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457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স্বাগতম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4" y="990600"/>
            <a:ext cx="8143526" cy="4419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8526066" cy="548639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143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৭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143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৭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143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৯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143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৫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057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205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৭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2057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6002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-</a:t>
            </a:r>
            <a:endParaRPr lang="en-US" sz="8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" y="27432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2971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৫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2971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2971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2971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33400" y="381000"/>
            <a:ext cx="4343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বিয়োগ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1143000"/>
            <a:ext cx="4648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একক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স্থান</a:t>
            </a:r>
            <a:r>
              <a:rPr lang="en-US" sz="3200" dirty="0" smtClean="0">
                <a:solidFill>
                  <a:srgbClr val="FF0000"/>
                </a:solidFill>
              </a:rPr>
              <a:t>: ৫-৩=২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2133600"/>
            <a:ext cx="4648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দশক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স্থান</a:t>
            </a:r>
            <a:r>
              <a:rPr lang="en-US" sz="3200" dirty="0" smtClean="0">
                <a:solidFill>
                  <a:srgbClr val="FF0000"/>
                </a:solidFill>
              </a:rPr>
              <a:t>: ৯-৭=২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4114800"/>
            <a:ext cx="4648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হাজার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স্থান</a:t>
            </a:r>
            <a:r>
              <a:rPr lang="en-US" sz="3200" dirty="0" smtClean="0">
                <a:solidFill>
                  <a:srgbClr val="FF0000"/>
                </a:solidFill>
              </a:rPr>
              <a:t>: ৭-২=৫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7200" y="3048000"/>
            <a:ext cx="4648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শতক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স্থান</a:t>
            </a:r>
            <a:r>
              <a:rPr lang="en-US" sz="3200" dirty="0" smtClean="0">
                <a:solidFill>
                  <a:srgbClr val="FF0000"/>
                </a:solidFill>
              </a:rPr>
              <a:t>: ৭-৩=৪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781800" y="533400"/>
            <a:ext cx="1981200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724400" y="533400"/>
            <a:ext cx="1981200" cy="541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43200" y="533400"/>
            <a:ext cx="1981200" cy="541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85800" y="533400"/>
            <a:ext cx="1981200" cy="541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85800" y="12192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000" y="5181600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2000" y="3657600"/>
            <a:ext cx="800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543800" y="13716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43800" y="17526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43800" y="22860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43800" y="27432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43800" y="32004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43800" y="38100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43800" y="42672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43800" y="47244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543800" y="52578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29200" y="13716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029200" y="18288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29200" y="22860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27432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29200" y="32004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38800" y="32004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38800" y="27432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38800" y="22860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638800" y="18288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562600" y="38100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562600" y="42672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53000" y="47244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86400" y="47244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019800" y="42672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019800" y="38100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19800" y="47244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486400" y="52578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71800" y="15240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71800" y="19050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971800" y="23622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971800" y="28194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10000" y="32766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48000" y="32766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810000" y="28956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733800" y="38100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733800" y="42672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657600" y="4724400"/>
            <a:ext cx="609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276600" y="5257800"/>
            <a:ext cx="457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14400" y="14478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38200" y="19050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38200" y="22860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38200" y="27432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38200" y="32004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828800" y="32766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752600" y="28194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00200" y="38100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00200" y="42672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১০০০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371600" y="52578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৫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1628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একক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5105400" y="685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দশক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048000" y="76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শতক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10668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হাজার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62000" y="3886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বিয়োগ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819400" y="3810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বিয়োগ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8006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বিয়োগ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858000" y="3962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বিয়োগ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85800" y="12954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>
    <p:pull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1" fill="hold">
                      <p:stCondLst>
                        <p:cond delay="indefinite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9" fill="hold">
                      <p:stCondLst>
                        <p:cond delay="indefinite"/>
                      </p:stCondLst>
                      <p:childTnLst>
                        <p:par>
                          <p:cTn id="950" fill="hold">
                            <p:stCondLst>
                              <p:cond delay="0"/>
                            </p:stCondLst>
                            <p:childTnLst>
                              <p:par>
                                <p:cTn id="9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  <p:bldP spid="49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9" grpId="0" animBg="1"/>
      <p:bldP spid="81" grpId="0" animBg="1"/>
      <p:bldP spid="83" grpId="0" animBg="1"/>
      <p:bldP spid="85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/>
      <p:bldP spid="115" grpId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533400"/>
            <a:ext cx="4343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দলীয়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676400"/>
            <a:ext cx="251460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2590800" cy="236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1676400"/>
            <a:ext cx="2667000" cy="236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শাপলা</a:t>
            </a:r>
            <a:r>
              <a:rPr lang="en-US" sz="2000" dirty="0" smtClean="0"/>
              <a:t>  </a:t>
            </a:r>
            <a:r>
              <a:rPr lang="en-US" sz="2000" dirty="0" err="1" smtClean="0"/>
              <a:t>দল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৯৫৫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৬৩৩</a:t>
            </a:r>
          </a:p>
          <a:p>
            <a:r>
              <a:rPr lang="en-US" sz="2000" dirty="0" smtClean="0">
                <a:sym typeface="Symbol"/>
              </a:rPr>
              <a:t>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33800" y="1828800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গোলাপ</a:t>
            </a:r>
            <a:r>
              <a:rPr lang="en-US" sz="2000" dirty="0" smtClean="0"/>
              <a:t> </a:t>
            </a:r>
            <a:r>
              <a:rPr lang="en-US" sz="2000" dirty="0" err="1" smtClean="0"/>
              <a:t>দল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৭৪৬৫</a:t>
            </a:r>
          </a:p>
          <a:p>
            <a:r>
              <a:rPr lang="en-US" sz="2000" dirty="0" smtClean="0">
                <a:sym typeface="Symbol"/>
              </a:rPr>
              <a:t>৩২৩২</a:t>
            </a:r>
          </a:p>
          <a:p>
            <a:r>
              <a:rPr lang="en-US" sz="2000" dirty="0" smtClean="0">
                <a:sym typeface="Symbol"/>
              </a:rPr>
              <a:t>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1905000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জবা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দল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৭৮৬৪</a:t>
            </a:r>
          </a:p>
          <a:p>
            <a:r>
              <a:rPr lang="en-US" sz="2000" dirty="0" smtClean="0"/>
              <a:t>  </a:t>
            </a:r>
            <a:r>
              <a:rPr lang="en-US" sz="2000" dirty="0" smtClean="0">
                <a:sym typeface="Symbol"/>
              </a:rPr>
              <a:t>  ৫৪২</a:t>
            </a:r>
          </a:p>
          <a:p>
            <a:r>
              <a:rPr lang="en-US" sz="2000" dirty="0" smtClean="0">
                <a:sym typeface="Symbol"/>
              </a:rPr>
              <a:t></a:t>
            </a:r>
            <a:endParaRPr lang="en-US" sz="2000" dirty="0" smtClean="0"/>
          </a:p>
        </p:txBody>
      </p:sp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267200"/>
            <a:ext cx="3810000" cy="1981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81000"/>
            <a:ext cx="3962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মূল্যায়ন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4191000" cy="3657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বিয়োগ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১।  ৫৭৩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</a:t>
            </a:r>
            <a:r>
              <a:rPr lang="en-US" dirty="0" smtClean="0">
                <a:solidFill>
                  <a:srgbClr val="FF0000"/>
                </a:solidFill>
              </a:rPr>
              <a:t> ৩২১ =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২।        ৭৫৮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 </a:t>
            </a:r>
            <a:r>
              <a:rPr lang="en-US" dirty="0" smtClean="0">
                <a:solidFill>
                  <a:srgbClr val="FF0000"/>
                </a:solidFill>
              </a:rPr>
              <a:t>২৩৭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             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60" y="1371600"/>
            <a:ext cx="3291839" cy="365759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457200"/>
            <a:ext cx="4495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524000"/>
            <a:ext cx="2667000" cy="419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9812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বিয়োগ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১।   ৩৪৫৬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ym typeface="Symbol"/>
              </a:rPr>
              <a:t> ২৩৪৫</a:t>
            </a:r>
          </a:p>
          <a:p>
            <a:r>
              <a:rPr lang="en-US" dirty="0" smtClean="0">
                <a:sym typeface="Symbol"/>
              </a:rPr>
              <a:t>     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২।  ১৪৪৯</a:t>
            </a:r>
          </a:p>
          <a:p>
            <a:r>
              <a:rPr lang="en-US" dirty="0" smtClean="0">
                <a:sym typeface="Symbol"/>
              </a:rPr>
              <a:t>        ২৩৪</a:t>
            </a:r>
          </a:p>
          <a:p>
            <a:r>
              <a:rPr lang="en-US" dirty="0" smtClean="0">
                <a:sym typeface="Symbol"/>
              </a:rPr>
              <a:t>     </a:t>
            </a:r>
            <a:endParaRPr lang="en-US" dirty="0"/>
          </a:p>
        </p:txBody>
      </p:sp>
      <p:pic>
        <p:nvPicPr>
          <p:cNvPr id="7" name="Picture 6" descr="home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4038600" cy="419265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6200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886200"/>
            <a:ext cx="3706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41148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ফেরদৌসী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বেগম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প্রধান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শিক্ষক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জগন্নাথপুর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পুরাতন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সপ্রাবি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ভৈরব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কিশোরগঞ্জ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5" name="Picture 4" descr="IMG_20190718_14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66800"/>
            <a:ext cx="3657600" cy="5029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19200"/>
            <a:ext cx="3962400" cy="495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তৃতীয়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শ্রেণি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বিষয়:প্রাথমিকগণিত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অধ্যায়:৩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তারিখ:১২/০৪/২০২০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সময়:৪০ </a:t>
            </a:r>
            <a:r>
              <a:rPr lang="en-US" sz="4400" dirty="0" err="1" smtClean="0">
                <a:solidFill>
                  <a:srgbClr val="FF0000"/>
                </a:solidFill>
              </a:rPr>
              <a:t>মিনিট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3810000" cy="4966607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33400"/>
            <a:ext cx="5638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এসো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দেখি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5532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791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গাছে</a:t>
            </a:r>
            <a:r>
              <a:rPr lang="en-US" sz="3600" dirty="0" smtClean="0">
                <a:solidFill>
                  <a:srgbClr val="FF0000"/>
                </a:solidFill>
              </a:rPr>
              <a:t> ১৫টি </a:t>
            </a:r>
            <a:r>
              <a:rPr lang="en-US" sz="3600" dirty="0" err="1" smtClean="0">
                <a:solidFill>
                  <a:srgbClr val="FF0000"/>
                </a:solidFill>
              </a:rPr>
              <a:t>পাখি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আছে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28600"/>
            <a:ext cx="4433887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981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৫টি </a:t>
            </a:r>
            <a:r>
              <a:rPr lang="en-US" sz="3600" dirty="0" err="1" smtClean="0">
                <a:solidFill>
                  <a:srgbClr val="FF0000"/>
                </a:solidFill>
              </a:rPr>
              <a:t>পাখি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উড়ে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গেল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b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819400"/>
            <a:ext cx="5334000" cy="2813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86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কয়টি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বাকি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রইলো</a:t>
            </a:r>
            <a:r>
              <a:rPr lang="en-US" sz="3600" dirty="0" smtClean="0">
                <a:solidFill>
                  <a:srgbClr val="FF0000"/>
                </a:solidFill>
              </a:rPr>
              <a:t>?    (১০টি)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85800"/>
            <a:ext cx="63246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পাঠ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বিয়োগ</a:t>
            </a:r>
            <a:r>
              <a:rPr lang="en-US" sz="3600" dirty="0" smtClean="0">
                <a:solidFill>
                  <a:srgbClr val="FF0000"/>
                </a:solidFill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</a:rPr>
              <a:t>হাতে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রেখে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পৃষ্ঠা-৩৩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438400"/>
            <a:ext cx="3352800" cy="3785216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14600" y="304800"/>
            <a:ext cx="3733800" cy="12192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শিখনফল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229600" cy="441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১০.১.১  </a:t>
            </a:r>
            <a:r>
              <a:rPr lang="en-US" sz="2800" dirty="0" err="1" smtClean="0">
                <a:solidFill>
                  <a:srgbClr val="FF0000"/>
                </a:solidFill>
              </a:rPr>
              <a:t>হাতে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রেখে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তিন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অঙ্ক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বিশিষ্ট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সংখ্যা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অনূর্ধ্ব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তিন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অঙ্ক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বিশিষ্ট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ছোট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সংখ্যা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বিয়োগ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। 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১০.১.২  </a:t>
            </a:r>
            <a:r>
              <a:rPr lang="en-US" sz="2800" dirty="0" err="1" smtClean="0">
                <a:solidFill>
                  <a:srgbClr val="FF0000"/>
                </a:solidFill>
              </a:rPr>
              <a:t>হাতে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রেখে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চার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অঙ্ক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বিশিষ্ট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সংখ্যা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তিন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অঙ্ক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বিশিষ্ট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সংখ্যা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বিয়োগ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১০.১.৩ </a:t>
            </a:r>
            <a:r>
              <a:rPr lang="en-US" sz="2800" dirty="0" err="1" smtClean="0">
                <a:solidFill>
                  <a:srgbClr val="FF0000"/>
                </a:solidFill>
              </a:rPr>
              <a:t>হাতে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রেখে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চার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অঙ্ক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বিশিষ্ট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সংখ্যা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অনূর্ধ্ব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চার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অঙ্ক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বিশিষ্ট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ছোট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সংখ্যা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বিয়োগ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1"/>
            <a:ext cx="7914067" cy="3733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305594" y="2742406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820194" y="2666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62894" y="2780506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15594" y="2590006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47800" y="457200"/>
            <a:ext cx="12954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শতক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স্থান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457200"/>
            <a:ext cx="12954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একক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স্থান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457200"/>
            <a:ext cx="12954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দশক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স্থান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1524000" y="2057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৭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2057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০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2057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০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3276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3276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০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3352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০</a:t>
            </a:r>
            <a:endParaRPr lang="en-US" sz="36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47800" y="4191000"/>
            <a:ext cx="403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6400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৫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০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4495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০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914400" y="5791200"/>
            <a:ext cx="5029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(ক) ৭০০</a:t>
            </a:r>
            <a:r>
              <a:rPr lang="en-US" sz="3600" dirty="0" smtClean="0">
                <a:solidFill>
                  <a:srgbClr val="FF0000"/>
                </a:solidFill>
                <a:sym typeface="Symbol"/>
              </a:rPr>
              <a:t>২০০=৫০০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28194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_</a:t>
            </a:r>
            <a:endParaRPr lang="en-US" sz="5400" dirty="0"/>
          </a:p>
        </p:txBody>
      </p:sp>
    </p:spTree>
  </p:cSld>
  <p:clrMapOvr>
    <a:masterClrMapping/>
  </p:clrMapOvr>
  <p:transition spd="med" advClick="0" advTm="5000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5" grpId="1"/>
      <p:bldP spid="17" grpId="0"/>
      <p:bldP spid="22" grpId="0"/>
      <p:bldP spid="23" grpId="0"/>
      <p:bldP spid="23" grpId="1"/>
      <p:bldP spid="24" grpId="0"/>
      <p:bldP spid="26" grpId="0"/>
      <p:bldP spid="27" grpId="0"/>
      <p:bldP spid="27" grpId="1"/>
      <p:bldP spid="28" grpId="0"/>
      <p:bldP spid="29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289</Words>
  <Application>Microsoft Office PowerPoint</Application>
  <PresentationFormat>On-screen Show (4:3)</PresentationFormat>
  <Paragraphs>147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</dc:creator>
  <cp:lastModifiedBy>Century</cp:lastModifiedBy>
  <cp:revision>56</cp:revision>
  <dcterms:created xsi:type="dcterms:W3CDTF">2006-08-16T00:00:00Z</dcterms:created>
  <dcterms:modified xsi:type="dcterms:W3CDTF">2020-04-12T09:31:18Z</dcterms:modified>
</cp:coreProperties>
</file>