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86" r:id="rId2"/>
    <p:sldId id="258" r:id="rId3"/>
    <p:sldId id="287" r:id="rId4"/>
    <p:sldId id="289" r:id="rId5"/>
    <p:sldId id="261" r:id="rId6"/>
    <p:sldId id="290" r:id="rId7"/>
    <p:sldId id="263" r:id="rId8"/>
    <p:sldId id="279" r:id="rId9"/>
    <p:sldId id="264" r:id="rId10"/>
    <p:sldId id="280" r:id="rId11"/>
    <p:sldId id="281" r:id="rId12"/>
    <p:sldId id="271" r:id="rId13"/>
    <p:sldId id="291" r:id="rId14"/>
    <p:sldId id="292" r:id="rId15"/>
    <p:sldId id="293" r:id="rId16"/>
    <p:sldId id="294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31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4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5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5"/>
            <a:ext cx="609600" cy="441325"/>
          </a:xfrm>
        </p:spPr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3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11" y="1575655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7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3"/>
            <a:ext cx="609600" cy="441325"/>
          </a:xfrm>
        </p:spPr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1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4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2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1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2"/>
            <a:ext cx="609600" cy="441325"/>
          </a:xfrm>
        </p:spPr>
        <p:txBody>
          <a:bodyPr/>
          <a:lstStyle/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1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14EA79-1069-4E3B-B3AA-73E5C3B9285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7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BE8F22-6EF2-479D-A5A5-6D1E5CD5C41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0" y="1843314"/>
            <a:ext cx="11770812" cy="48332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8143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ক্লাশে সবাইকে শুভেচ্ছা</a:t>
            </a:r>
            <a:endParaRPr lang="en-US" sz="8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2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50" y="1701520"/>
            <a:ext cx="3266119" cy="32661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10" y="1754796"/>
            <a:ext cx="4791298" cy="315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3915" y="759582"/>
            <a:ext cx="473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 কীভবে চলে?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507" y="759583"/>
            <a:ext cx="360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 কোথায় বাস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4345" y="1777691"/>
            <a:ext cx="5402105" cy="4083270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8965" y="1729503"/>
            <a:ext cx="5890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ব্যাঙ একটি উভচর প্রানী। এরা জলে ও স্থলে উভয় জায়গায় বাস করতে পারে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462230" y="0"/>
            <a:ext cx="5805399" cy="1618034"/>
          </a:xfrm>
          <a:prstGeom prst="wedgeEllipseCallout">
            <a:avLst>
              <a:gd name="adj1" fmla="val -21577"/>
              <a:gd name="adj2" fmla="val 64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উভচর প্রানী কোথায় বাস করে?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7832" y="4396510"/>
            <a:ext cx="727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স্তন্যপায়ী বাচ্চাদের বুকের দুধ পান করান। এদের অনেকের দেহে পশম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7596" r="3826" b="5548"/>
          <a:stretch/>
        </p:blipFill>
        <p:spPr>
          <a:xfrm>
            <a:off x="796414" y="899652"/>
            <a:ext cx="4397831" cy="3333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135" y="899653"/>
            <a:ext cx="454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স্তন্যপায়ী প্রানী কীভাবে 	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যাপন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7" y="130629"/>
            <a:ext cx="118291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43" y="2177143"/>
            <a:ext cx="11509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দুইটি করে নাম লিখ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১/ স্তন্যপায়ী প্রাণী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২/ সরীসৃপ প্রানী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4" y="188685"/>
            <a:ext cx="1169851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4" y="1901371"/>
            <a:ext cx="11698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১/অমেরুদণ্ডী প্রাণীর কয়েকটি উদাহরণ দাও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২।মানুষ স্তন্যপায়ী প্রাণী কিনা?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319314"/>
            <a:ext cx="116694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71" y="2104572"/>
            <a:ext cx="1166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বাড়ির আশেপাশে যেসব প্রাণী দেখতে পাও সেগুলো কোনটি কোন শ্রেণীর তার একটি তালিকা করে নিয়ে আসবে।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533400"/>
            <a:ext cx="772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0457" y="166688"/>
            <a:ext cx="11749313" cy="10318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21766" r="45767" b="29397"/>
          <a:stretch/>
        </p:blipFill>
        <p:spPr>
          <a:xfrm>
            <a:off x="261265" y="1436915"/>
            <a:ext cx="2235200" cy="30189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309246" y="1814286"/>
            <a:ext cx="8853714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4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হামিদা আক্তার।</a:t>
            </a:r>
          </a:p>
          <a:p>
            <a:r>
              <a:rPr lang="bn-IN" sz="36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৮১নং আলীগঞ্জ আলহাজ্ব মাহবুবুর রহমান তালুকদার সরকারি প্রাথমিক বিদ্যালয়।</a:t>
            </a:r>
            <a:endParaRPr lang="en-GB" sz="36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56" y="1395046"/>
            <a:ext cx="7068457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শ্রেনীঃ  </a:t>
            </a:r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endParaRPr lang="bn-BD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ঘন্টা</a:t>
            </a:r>
            <a:endParaRPr lang="en-US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1042263"/>
            <a:ext cx="3410856" cy="465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3200" y="217714"/>
            <a:ext cx="1169851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2104554"/>
            <a:ext cx="11727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2.2.2</a:t>
            </a:r>
            <a:r>
              <a:rPr lang="bn-BD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বিভিন্ন প্রানীর নাম উল্লেখ করতে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2.2.3 </a:t>
            </a:r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  </a:t>
            </a:r>
            <a:r>
              <a:rPr lang="bn-BD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 উল্লেখ  করতে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শ্রেনীকরণ </a:t>
            </a:r>
            <a:r>
              <a:rPr lang="bn-BD" sz="4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20133"/>
            <a:ext cx="11727543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117669"/>
            <a:ext cx="11843656" cy="63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1799771"/>
            <a:ext cx="11742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প্রানীর শ্রেনী বিন্যাস</a:t>
            </a:r>
            <a:endParaRPr lang="en-US" sz="9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8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0472" y="1566760"/>
            <a:ext cx="529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472" y="2584444"/>
            <a:ext cx="517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প্রানীগুলোর আবাস্থল কোথায় ?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74471" y="3540737"/>
            <a:ext cx="503004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প্রানীগুলো কীভাবে চলাচল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-956" r="18318"/>
          <a:stretch/>
        </p:blipFill>
        <p:spPr>
          <a:xfrm>
            <a:off x="3294741" y="1338734"/>
            <a:ext cx="3082029" cy="2491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3505" r="7932" b="3505"/>
          <a:stretch/>
        </p:blipFill>
        <p:spPr>
          <a:xfrm>
            <a:off x="3117280" y="3879082"/>
            <a:ext cx="3259490" cy="2807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" y="1338734"/>
            <a:ext cx="3127827" cy="2496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" y="3879082"/>
            <a:ext cx="2834933" cy="28070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60" y="43543"/>
            <a:ext cx="11722164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ছবিতে প্রানীগুলো পর্যবেক্ষন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করি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476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99818"/>
              </p:ext>
            </p:extLst>
          </p:nvPr>
        </p:nvGraphicFramePr>
        <p:xfrm>
          <a:off x="737455" y="1830080"/>
          <a:ext cx="8127999" cy="40571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09333"/>
                <a:gridCol w="2709333"/>
                <a:gridCol w="2709333"/>
              </a:tblGrid>
              <a:tr h="1130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প্রানী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কীভাবে চলে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8866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বাঘ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পাখি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0073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812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ব্যাঙ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কুমির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9683" y="349625"/>
            <a:ext cx="945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দেখানো প্রানী গুলো দেখে এবং চিন্তা করে নিচের দেখানো ছকটি পূরণ কর	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</a:rPr>
              <a:t>					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8116" y="1549953"/>
            <a:ext cx="1779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ছক পূরন করে উপস্থাপন করবে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547" y="240784"/>
            <a:ext cx="10948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মেরুদণ্ডী প্রানীকে ৫ ভাগে ভাগ করা যায়। এগুলো হচ্ছে মাছ , উভচর , সরিসৃপ , পাখি ও স্তন্যপায়ী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542" y="5302770"/>
            <a:ext cx="1165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মাছ মেরুদন্ডী প্রানী । এরা পানিতে বাস করে । বেশিরভাগ মাছের দেহে আঁইশ থাকে এবং ফুলকা দিয়ে শ্বাসকার্য চালায়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879774" y="3315709"/>
            <a:ext cx="4858763" cy="1213856"/>
          </a:xfrm>
          <a:custGeom>
            <a:avLst/>
            <a:gdLst>
              <a:gd name="connsiteX0" fmla="*/ 1336013 w 4580565"/>
              <a:gd name="connsiteY0" fmla="*/ 2955471 h 2627085"/>
              <a:gd name="connsiteX1" fmla="*/ 1164767 w 4580565"/>
              <a:gd name="connsiteY1" fmla="*/ 2457528 h 2627085"/>
              <a:gd name="connsiteX2" fmla="*/ 890583 w 4580565"/>
              <a:gd name="connsiteY2" fmla="*/ 273850 h 2627085"/>
              <a:gd name="connsiteX3" fmla="*/ 2975775 w 4580565"/>
              <a:gd name="connsiteY3" fmla="*/ 60214 h 2627085"/>
              <a:gd name="connsiteX4" fmla="*/ 4201350 w 4580565"/>
              <a:gd name="connsiteY4" fmla="*/ 2037465 h 2627085"/>
              <a:gd name="connsiteX5" fmla="*/ 1993930 w 4580565"/>
              <a:gd name="connsiteY5" fmla="*/ 2616041 h 2627085"/>
              <a:gd name="connsiteX6" fmla="*/ 1336013 w 4580565"/>
              <a:gd name="connsiteY6" fmla="*/ 2955471 h 2627085"/>
              <a:gd name="connsiteX0" fmla="*/ 2208173 w 5453921"/>
              <a:gd name="connsiteY0" fmla="*/ 2939555 h 2939555"/>
              <a:gd name="connsiteX1" fmla="*/ 2036927 w 5453921"/>
              <a:gd name="connsiteY1" fmla="*/ 2441612 h 2939555"/>
              <a:gd name="connsiteX2" fmla="*/ 1304 w 5453921"/>
              <a:gd name="connsiteY2" fmla="*/ 1043626 h 2939555"/>
              <a:gd name="connsiteX3" fmla="*/ 1762743 w 5453921"/>
              <a:gd name="connsiteY3" fmla="*/ 257934 h 2939555"/>
              <a:gd name="connsiteX4" fmla="*/ 3847935 w 5453921"/>
              <a:gd name="connsiteY4" fmla="*/ 44298 h 2939555"/>
              <a:gd name="connsiteX5" fmla="*/ 5073510 w 5453921"/>
              <a:gd name="connsiteY5" fmla="*/ 2021549 h 2939555"/>
              <a:gd name="connsiteX6" fmla="*/ 2866090 w 5453921"/>
              <a:gd name="connsiteY6" fmla="*/ 2600125 h 2939555"/>
              <a:gd name="connsiteX7" fmla="*/ 2208173 w 5453921"/>
              <a:gd name="connsiteY7" fmla="*/ 2939555 h 2939555"/>
              <a:gd name="connsiteX0" fmla="*/ 2222688 w 5453921"/>
              <a:gd name="connsiteY0" fmla="*/ 2518640 h 2611198"/>
              <a:gd name="connsiteX1" fmla="*/ 2036927 w 5453921"/>
              <a:gd name="connsiteY1" fmla="*/ 2441612 h 2611198"/>
              <a:gd name="connsiteX2" fmla="*/ 1304 w 5453921"/>
              <a:gd name="connsiteY2" fmla="*/ 1043626 h 2611198"/>
              <a:gd name="connsiteX3" fmla="*/ 1762743 w 5453921"/>
              <a:gd name="connsiteY3" fmla="*/ 257934 h 2611198"/>
              <a:gd name="connsiteX4" fmla="*/ 3847935 w 5453921"/>
              <a:gd name="connsiteY4" fmla="*/ 44298 h 2611198"/>
              <a:gd name="connsiteX5" fmla="*/ 5073510 w 5453921"/>
              <a:gd name="connsiteY5" fmla="*/ 2021549 h 2611198"/>
              <a:gd name="connsiteX6" fmla="*/ 2866090 w 5453921"/>
              <a:gd name="connsiteY6" fmla="*/ 2600125 h 2611198"/>
              <a:gd name="connsiteX7" fmla="*/ 2222688 w 5453921"/>
              <a:gd name="connsiteY7" fmla="*/ 2518640 h 2611198"/>
              <a:gd name="connsiteX0" fmla="*/ 2309700 w 5540933"/>
              <a:gd name="connsiteY0" fmla="*/ 2520974 h 2613532"/>
              <a:gd name="connsiteX1" fmla="*/ 2123939 w 5540933"/>
              <a:gd name="connsiteY1" fmla="*/ 2443946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309700 w 5540933"/>
              <a:gd name="connsiteY0" fmla="*/ 2520974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454843 w 5540933"/>
              <a:gd name="connsiteY0" fmla="*/ 2303259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454843 w 5540933"/>
              <a:gd name="connsiteY7" fmla="*/ 2303259 h 261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933" h="2613532">
                <a:moveTo>
                  <a:pt x="2454843" y="2303259"/>
                </a:moveTo>
                <a:lnTo>
                  <a:pt x="2181996" y="2153660"/>
                </a:lnTo>
                <a:cubicBezTo>
                  <a:pt x="1964166" y="1852186"/>
                  <a:pt x="46927" y="1511506"/>
                  <a:pt x="1230" y="1147560"/>
                </a:cubicBezTo>
                <a:cubicBezTo>
                  <a:pt x="-44467" y="783614"/>
                  <a:pt x="1194136" y="443756"/>
                  <a:pt x="1849755" y="260268"/>
                </a:cubicBezTo>
                <a:cubicBezTo>
                  <a:pt x="2505375" y="76780"/>
                  <a:pt x="3220774" y="-81852"/>
                  <a:pt x="3934947" y="46632"/>
                </a:cubicBezTo>
                <a:cubicBezTo>
                  <a:pt x="5388124" y="308069"/>
                  <a:pt x="5999880" y="1295030"/>
                  <a:pt x="5160522" y="2023883"/>
                </a:cubicBezTo>
                <a:cubicBezTo>
                  <a:pt x="4678013" y="2442868"/>
                  <a:pt x="3821243" y="2667432"/>
                  <a:pt x="2953102" y="2602459"/>
                </a:cubicBezTo>
                <a:lnTo>
                  <a:pt x="2454843" y="230325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চলে?</a:t>
            </a:r>
          </a:p>
          <a:p>
            <a:pPr lvl="5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কী দিয়ে ঢাকা?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2"/>
          <p:cNvSpPr/>
          <p:nvPr/>
        </p:nvSpPr>
        <p:spPr>
          <a:xfrm>
            <a:off x="6761234" y="1935577"/>
            <a:ext cx="4858763" cy="1213856"/>
          </a:xfrm>
          <a:custGeom>
            <a:avLst/>
            <a:gdLst>
              <a:gd name="connsiteX0" fmla="*/ 1336013 w 4580565"/>
              <a:gd name="connsiteY0" fmla="*/ 2955471 h 2627085"/>
              <a:gd name="connsiteX1" fmla="*/ 1164767 w 4580565"/>
              <a:gd name="connsiteY1" fmla="*/ 2457528 h 2627085"/>
              <a:gd name="connsiteX2" fmla="*/ 890583 w 4580565"/>
              <a:gd name="connsiteY2" fmla="*/ 273850 h 2627085"/>
              <a:gd name="connsiteX3" fmla="*/ 2975775 w 4580565"/>
              <a:gd name="connsiteY3" fmla="*/ 60214 h 2627085"/>
              <a:gd name="connsiteX4" fmla="*/ 4201350 w 4580565"/>
              <a:gd name="connsiteY4" fmla="*/ 2037465 h 2627085"/>
              <a:gd name="connsiteX5" fmla="*/ 1993930 w 4580565"/>
              <a:gd name="connsiteY5" fmla="*/ 2616041 h 2627085"/>
              <a:gd name="connsiteX6" fmla="*/ 1336013 w 4580565"/>
              <a:gd name="connsiteY6" fmla="*/ 2955471 h 2627085"/>
              <a:gd name="connsiteX0" fmla="*/ 2208173 w 5453921"/>
              <a:gd name="connsiteY0" fmla="*/ 2939555 h 2939555"/>
              <a:gd name="connsiteX1" fmla="*/ 2036927 w 5453921"/>
              <a:gd name="connsiteY1" fmla="*/ 2441612 h 2939555"/>
              <a:gd name="connsiteX2" fmla="*/ 1304 w 5453921"/>
              <a:gd name="connsiteY2" fmla="*/ 1043626 h 2939555"/>
              <a:gd name="connsiteX3" fmla="*/ 1762743 w 5453921"/>
              <a:gd name="connsiteY3" fmla="*/ 257934 h 2939555"/>
              <a:gd name="connsiteX4" fmla="*/ 3847935 w 5453921"/>
              <a:gd name="connsiteY4" fmla="*/ 44298 h 2939555"/>
              <a:gd name="connsiteX5" fmla="*/ 5073510 w 5453921"/>
              <a:gd name="connsiteY5" fmla="*/ 2021549 h 2939555"/>
              <a:gd name="connsiteX6" fmla="*/ 2866090 w 5453921"/>
              <a:gd name="connsiteY6" fmla="*/ 2600125 h 2939555"/>
              <a:gd name="connsiteX7" fmla="*/ 2208173 w 5453921"/>
              <a:gd name="connsiteY7" fmla="*/ 2939555 h 2939555"/>
              <a:gd name="connsiteX0" fmla="*/ 2222688 w 5453921"/>
              <a:gd name="connsiteY0" fmla="*/ 2518640 h 2611198"/>
              <a:gd name="connsiteX1" fmla="*/ 2036927 w 5453921"/>
              <a:gd name="connsiteY1" fmla="*/ 2441612 h 2611198"/>
              <a:gd name="connsiteX2" fmla="*/ 1304 w 5453921"/>
              <a:gd name="connsiteY2" fmla="*/ 1043626 h 2611198"/>
              <a:gd name="connsiteX3" fmla="*/ 1762743 w 5453921"/>
              <a:gd name="connsiteY3" fmla="*/ 257934 h 2611198"/>
              <a:gd name="connsiteX4" fmla="*/ 3847935 w 5453921"/>
              <a:gd name="connsiteY4" fmla="*/ 44298 h 2611198"/>
              <a:gd name="connsiteX5" fmla="*/ 5073510 w 5453921"/>
              <a:gd name="connsiteY5" fmla="*/ 2021549 h 2611198"/>
              <a:gd name="connsiteX6" fmla="*/ 2866090 w 5453921"/>
              <a:gd name="connsiteY6" fmla="*/ 2600125 h 2611198"/>
              <a:gd name="connsiteX7" fmla="*/ 2222688 w 5453921"/>
              <a:gd name="connsiteY7" fmla="*/ 2518640 h 2611198"/>
              <a:gd name="connsiteX0" fmla="*/ 2309700 w 5540933"/>
              <a:gd name="connsiteY0" fmla="*/ 2520974 h 2613532"/>
              <a:gd name="connsiteX1" fmla="*/ 2123939 w 5540933"/>
              <a:gd name="connsiteY1" fmla="*/ 2443946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309700 w 5540933"/>
              <a:gd name="connsiteY0" fmla="*/ 2520974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309700 w 5540933"/>
              <a:gd name="connsiteY7" fmla="*/ 2520974 h 2613532"/>
              <a:gd name="connsiteX0" fmla="*/ 2454843 w 5540933"/>
              <a:gd name="connsiteY0" fmla="*/ 2303259 h 2613532"/>
              <a:gd name="connsiteX1" fmla="*/ 2181996 w 5540933"/>
              <a:gd name="connsiteY1" fmla="*/ 2153660 h 2613532"/>
              <a:gd name="connsiteX2" fmla="*/ 1230 w 5540933"/>
              <a:gd name="connsiteY2" fmla="*/ 1147560 h 2613532"/>
              <a:gd name="connsiteX3" fmla="*/ 1849755 w 5540933"/>
              <a:gd name="connsiteY3" fmla="*/ 260268 h 2613532"/>
              <a:gd name="connsiteX4" fmla="*/ 3934947 w 5540933"/>
              <a:gd name="connsiteY4" fmla="*/ 46632 h 2613532"/>
              <a:gd name="connsiteX5" fmla="*/ 5160522 w 5540933"/>
              <a:gd name="connsiteY5" fmla="*/ 2023883 h 2613532"/>
              <a:gd name="connsiteX6" fmla="*/ 2953102 w 5540933"/>
              <a:gd name="connsiteY6" fmla="*/ 2602459 h 2613532"/>
              <a:gd name="connsiteX7" fmla="*/ 2454843 w 5540933"/>
              <a:gd name="connsiteY7" fmla="*/ 2303259 h 261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933" h="2613532">
                <a:moveTo>
                  <a:pt x="2454843" y="2303259"/>
                </a:moveTo>
                <a:lnTo>
                  <a:pt x="2181996" y="2153660"/>
                </a:lnTo>
                <a:cubicBezTo>
                  <a:pt x="1964166" y="1852186"/>
                  <a:pt x="46927" y="1511506"/>
                  <a:pt x="1230" y="1147560"/>
                </a:cubicBezTo>
                <a:cubicBezTo>
                  <a:pt x="-44467" y="783614"/>
                  <a:pt x="1194136" y="443756"/>
                  <a:pt x="1849755" y="260268"/>
                </a:cubicBezTo>
                <a:cubicBezTo>
                  <a:pt x="2505375" y="76780"/>
                  <a:pt x="3220774" y="-81852"/>
                  <a:pt x="3934947" y="46632"/>
                </a:cubicBezTo>
                <a:cubicBezTo>
                  <a:pt x="5388124" y="308069"/>
                  <a:pt x="5999880" y="1295030"/>
                  <a:pt x="5160522" y="2023883"/>
                </a:cubicBezTo>
                <a:cubicBezTo>
                  <a:pt x="4678013" y="2442868"/>
                  <a:pt x="3821243" y="2667432"/>
                  <a:pt x="2953102" y="2602459"/>
                </a:cubicBezTo>
                <a:lnTo>
                  <a:pt x="2454843" y="230325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 থাকে?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3089" r="10429" b="11642"/>
          <a:stretch/>
        </p:blipFill>
        <p:spPr>
          <a:xfrm>
            <a:off x="781666" y="1687333"/>
            <a:ext cx="4984955" cy="33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9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3" grpId="1" animBg="1"/>
      <p:bldP spid="16" grpId="0" animBg="1"/>
      <p:bldP spid="16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2769</TotalTime>
  <Words>247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PowerPoint Presentation</vt:lpstr>
      <vt:lpstr>       পরিচিতি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KGSS</cp:lastModifiedBy>
  <cp:revision>250</cp:revision>
  <dcterms:created xsi:type="dcterms:W3CDTF">2019-04-23T15:20:33Z</dcterms:created>
  <dcterms:modified xsi:type="dcterms:W3CDTF">2020-04-12T17:45:26Z</dcterms:modified>
</cp:coreProperties>
</file>