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1" r:id="rId4"/>
    <p:sldId id="262" r:id="rId5"/>
    <p:sldId id="259" r:id="rId6"/>
    <p:sldId id="283" r:id="rId7"/>
    <p:sldId id="284" r:id="rId8"/>
    <p:sldId id="285" r:id="rId9"/>
    <p:sldId id="286" r:id="rId10"/>
    <p:sldId id="287" r:id="rId11"/>
    <p:sldId id="263" r:id="rId12"/>
    <p:sldId id="264" r:id="rId13"/>
    <p:sldId id="265" r:id="rId14"/>
    <p:sldId id="266" r:id="rId15"/>
    <p:sldId id="267" r:id="rId16"/>
    <p:sldId id="260" r:id="rId17"/>
    <p:sldId id="268" r:id="rId18"/>
    <p:sldId id="269" r:id="rId19"/>
    <p:sldId id="270" r:id="rId20"/>
    <p:sldId id="271" r:id="rId21"/>
    <p:sldId id="273" r:id="rId22"/>
    <p:sldId id="272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FF"/>
    <a:srgbClr val="FC92CF"/>
    <a:srgbClr val="800000"/>
    <a:srgbClr val="F31976"/>
    <a:srgbClr val="006600"/>
    <a:srgbClr val="660033"/>
    <a:srgbClr val="FFFFFF"/>
    <a:srgbClr val="F91339"/>
    <a:srgbClr val="F418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09433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413" y="1460311"/>
            <a:ext cx="6401272" cy="47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6401272" cy="47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47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28600"/>
            <a:ext cx="3581400" cy="45720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mevMZ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458200" cy="1295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gvby‡l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mevgyjK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†h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Dc‡hvM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mevMZ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C:\Users\bengal computer\Desktop\Selecting-an-Attor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2861009" cy="2956535"/>
          </a:xfrm>
          <a:prstGeom prst="rect">
            <a:avLst/>
          </a:prstGeom>
          <a:noFill/>
        </p:spPr>
      </p:pic>
      <p:pic>
        <p:nvPicPr>
          <p:cNvPr id="4099" name="Picture 3" descr="C:\Users\bengal computer\Desktop\xDoctor-Image-for-Slider2.png.pagespeed.ic.zozvUUvD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2595283" cy="2895600"/>
          </a:xfrm>
          <a:prstGeom prst="rect">
            <a:avLst/>
          </a:prstGeom>
          <a:noFill/>
        </p:spPr>
      </p:pic>
      <p:pic>
        <p:nvPicPr>
          <p:cNvPr id="4100" name="Picture 4" descr="C:\Users\bengal computer\Desktop\multimedia-c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971800"/>
            <a:ext cx="3352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5943600"/>
            <a:ext cx="914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DwKj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5867400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Wv³vi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5867400"/>
            <a:ext cx="974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wk¶K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304800"/>
            <a:ext cx="4184852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4" y="304800"/>
            <a:ext cx="409807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1" y="3810000"/>
            <a:ext cx="4191001" cy="287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4098072" cy="2849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75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" y="533400"/>
            <a:ext cx="4506860" cy="3197788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48" y="533400"/>
            <a:ext cx="410005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7534" y="4680155"/>
            <a:ext cx="29914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620935"/>
            <a:ext cx="2362200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4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838" y="5650468"/>
            <a:ext cx="454496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799" y="4859461"/>
            <a:ext cx="42032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8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333068"/>
            <a:ext cx="3783330" cy="3095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4724400" cy="312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3886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7244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4864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457200" y="3981441"/>
            <a:ext cx="3429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661" y="3919885"/>
            <a:ext cx="3657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05800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307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286250" cy="283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724" y="4724400"/>
            <a:ext cx="2428875" cy="10156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6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886200" cy="1112838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842891"/>
              </p:ext>
            </p:extLst>
          </p:nvPr>
        </p:nvGraphicFramePr>
        <p:xfrm>
          <a:off x="457200" y="1676400"/>
          <a:ext cx="8305800" cy="4587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200"/>
                <a:gridCol w="2133600"/>
                <a:gridCol w="1905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উদ্দীপক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কৃষ্ণার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চালের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গুড়া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পিঠা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কামার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লোহা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পিটিয়ে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শিমূল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খামারে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মুরগী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কৃষ্ণার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8"/>
            <a:ext cx="4191000" cy="28956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37" y="319549"/>
            <a:ext cx="4208206" cy="281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19100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12" y="3886199"/>
            <a:ext cx="4080387" cy="216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10243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067" y="3102436"/>
            <a:ext cx="95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605916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067" y="6059166"/>
            <a:ext cx="158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1"/>
            <a:ext cx="3856703" cy="2819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33" y="304801"/>
            <a:ext cx="43434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7" y="3854450"/>
            <a:ext cx="4663256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3851855"/>
            <a:ext cx="3810000" cy="244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12420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08241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48" y="6150114"/>
            <a:ext cx="131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733" y="6152261"/>
            <a:ext cx="17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5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302" y="1500174"/>
            <a:ext cx="4391961" cy="731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3197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48" y="2801033"/>
            <a:ext cx="128065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1524000" y="3080264"/>
            <a:ext cx="609600" cy="457200"/>
          </a:xfrm>
          <a:prstGeom prst="mathPlus">
            <a:avLst/>
          </a:prstGeom>
          <a:solidFill>
            <a:srgbClr val="F91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789366"/>
            <a:ext cx="106680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352800" y="3080264"/>
            <a:ext cx="533400" cy="457200"/>
          </a:xfrm>
          <a:prstGeom prst="mathPlus">
            <a:avLst/>
          </a:prstGeom>
          <a:solidFill>
            <a:srgbClr val="F31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9045" y="2801033"/>
            <a:ext cx="1708355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5978015" y="3080264"/>
            <a:ext cx="609600" cy="457200"/>
          </a:xfrm>
          <a:prstGeom prst="mathPlus">
            <a:avLst/>
          </a:prstGeom>
          <a:solidFill>
            <a:srgbClr val="F41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6629400" y="2801033"/>
            <a:ext cx="2007011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81000" y="4724400"/>
            <a:ext cx="1295400" cy="1143000"/>
          </a:xfrm>
          <a:prstGeom prst="mathEqua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759404"/>
            <a:ext cx="54102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91339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6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1219201"/>
            <a:ext cx="331868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bn-BD" alt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alt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alt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alt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bn-BD" alt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ভুয়াপুর</a:t>
            </a:r>
            <a:r>
              <a:rPr lang="bn-BD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টাংগাইল ।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alt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Shahidulislam220@gmail.com</a:t>
            </a:r>
            <a:endParaRPr lang="en-US" alt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1676402"/>
            <a:ext cx="289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অর্থনিতি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 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endParaRPr lang="bn-BD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Sort 3"/>
          <p:cNvSpPr/>
          <p:nvPr/>
        </p:nvSpPr>
        <p:spPr>
          <a:xfrm>
            <a:off x="4259810" y="1281395"/>
            <a:ext cx="368489" cy="5255384"/>
          </a:xfrm>
          <a:prstGeom prst="flowChartSo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9915" y="358065"/>
            <a:ext cx="19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9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657600" cy="280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58" y="179439"/>
            <a:ext cx="4240241" cy="277850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948733" y="1408917"/>
            <a:ext cx="684440" cy="2925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065898" y="3004934"/>
            <a:ext cx="242316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26" y="3731342"/>
            <a:ext cx="4038600" cy="2352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" y="3589249"/>
            <a:ext cx="3733800" cy="2636996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4290953" y="4544972"/>
            <a:ext cx="492080" cy="242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1981200" y="3004934"/>
            <a:ext cx="304800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3632" y="6226245"/>
            <a:ext cx="575689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8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" y="152400"/>
            <a:ext cx="8821270" cy="483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10200"/>
            <a:ext cx="5562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31976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7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208935"/>
            <a:ext cx="3744468" cy="2915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3" y="171637"/>
            <a:ext cx="373621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19" y="3257248"/>
            <a:ext cx="3507658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7" y="3578025"/>
            <a:ext cx="3657600" cy="285750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215580" y="1683348"/>
            <a:ext cx="608075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620000" y="2971799"/>
            <a:ext cx="248854" cy="446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3137" y="4521226"/>
            <a:ext cx="608076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031572" y="3194874"/>
            <a:ext cx="225710" cy="3708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6300265"/>
            <a:ext cx="56535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8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39" y="228600"/>
            <a:ext cx="6248400" cy="5157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791200"/>
            <a:ext cx="4953000" cy="707886"/>
          </a:xfrm>
          <a:prstGeom prst="rect">
            <a:avLst/>
          </a:prstGeom>
          <a:solidFill>
            <a:schemeClr val="accent3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1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0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7432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56467"/>
            <a:ext cx="5791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347464"/>
            <a:ext cx="6477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399935"/>
            <a:ext cx="533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2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370370" y="328266"/>
            <a:ext cx="6096000" cy="3176934"/>
            <a:chOff x="1143000" y="522403"/>
            <a:chExt cx="6096000" cy="2574823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522403"/>
              <a:ext cx="6096000" cy="1371600"/>
              <a:chOff x="1143000" y="522403"/>
              <a:chExt cx="6096000" cy="1371600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1143000" y="522403"/>
                <a:ext cx="6096000" cy="1371600"/>
              </a:xfrm>
              <a:prstGeom prst="triangle">
                <a:avLst>
                  <a:gd name="adj" fmla="val 49215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48000" y="914534"/>
                <a:ext cx="20715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ound Single Corner Rectangle 27"/>
            <p:cNvSpPr/>
            <p:nvPr/>
          </p:nvSpPr>
          <p:spPr>
            <a:xfrm>
              <a:off x="2171700" y="1954226"/>
              <a:ext cx="4038600" cy="114300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435" y="4114798"/>
            <a:ext cx="899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6" y="108155"/>
            <a:ext cx="8788400" cy="65913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57400" y="4225498"/>
            <a:ext cx="3352800" cy="1371600"/>
            <a:chOff x="2057400" y="4225498"/>
            <a:chExt cx="3352800" cy="1371600"/>
          </a:xfrm>
        </p:grpSpPr>
        <p:sp>
          <p:nvSpPr>
            <p:cNvPr id="11" name="Flowchart: Punched Tape 10"/>
            <p:cNvSpPr/>
            <p:nvPr/>
          </p:nvSpPr>
          <p:spPr>
            <a:xfrm>
              <a:off x="2057400" y="4225498"/>
              <a:ext cx="3352800" cy="1371600"/>
            </a:xfrm>
            <a:prstGeom prst="flowChartPunchedTap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0684" y="4495799"/>
              <a:ext cx="1686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600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929066"/>
            <a:ext cx="4572032" cy="28135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24200" y="-152400"/>
            <a:ext cx="2713946" cy="1447800"/>
            <a:chOff x="3305854" y="-457200"/>
            <a:chExt cx="2131142" cy="1447800"/>
          </a:xfrm>
          <a:solidFill>
            <a:srgbClr val="00FFCC"/>
          </a:solidFill>
          <a:scene3d>
            <a:camera prst="perspectiveContrastingLeftFacing"/>
            <a:lightRig rig="threePt" dir="t"/>
          </a:scene3d>
        </p:grpSpPr>
        <p:sp>
          <p:nvSpPr>
            <p:cNvPr id="8" name="Down Arrow 7"/>
            <p:cNvSpPr/>
            <p:nvPr/>
          </p:nvSpPr>
          <p:spPr>
            <a:xfrm>
              <a:off x="3305854" y="-457200"/>
              <a:ext cx="2131142" cy="14478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4363" y="-87243"/>
              <a:ext cx="97412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দেখছ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BaBu\Desktop\Economics Content\Image\X1-First  Year\Chapter 3\food-produc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" y="1428736"/>
            <a:ext cx="3572666" cy="2357454"/>
          </a:xfrm>
          <a:prstGeom prst="rect">
            <a:avLst/>
          </a:prstGeom>
          <a:noFill/>
        </p:spPr>
      </p:pic>
      <p:pic>
        <p:nvPicPr>
          <p:cNvPr id="1027" name="Picture 3" descr="C:\Users\BaBu\Desktop\Economics Content\Image\X1-First  Year\Chapter 3\Agricultur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357297"/>
            <a:ext cx="4643470" cy="2390021"/>
          </a:xfrm>
          <a:prstGeom prst="rect">
            <a:avLst/>
          </a:prstGeom>
          <a:noFill/>
        </p:spPr>
      </p:pic>
      <p:pic>
        <p:nvPicPr>
          <p:cNvPr id="1028" name="Picture 4" descr="C:\Users\BaBu\Desktop\Economics Content\Image\X1-First  Year\Chapter 3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3857628"/>
            <a:ext cx="3643339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00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88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8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5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04800"/>
            <a:ext cx="3733800" cy="688975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1371600"/>
          </a:xfrm>
        </p:spPr>
        <p:txBody>
          <a:bodyPr/>
          <a:lstStyle/>
          <a:p>
            <a:pPr algn="just"/>
            <a:r>
              <a:rPr lang="en-US" dirty="0" err="1">
                <a:latin typeface="SutonnyMJ" pitchFamily="2" charset="0"/>
                <a:cs typeface="SutonnyMJ" pitchFamily="2" charset="0"/>
              </a:rPr>
              <a:t>cªK„wZ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cª`Ë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e¯‘i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AvK„wZ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¯^Z¡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cwieZ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†h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Dc‡hvM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engal computer\Desktop\jewel\inlaid-coffee-table-s-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3200400" cy="3048000"/>
          </a:xfrm>
          <a:prstGeom prst="rect">
            <a:avLst/>
          </a:prstGeom>
          <a:noFill/>
        </p:spPr>
      </p:pic>
      <p:pic>
        <p:nvPicPr>
          <p:cNvPr id="1027" name="Picture 3" descr="C:\Users\bengal computer\Desktop\jewel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5200"/>
            <a:ext cx="2857500" cy="3048000"/>
          </a:xfrm>
          <a:prstGeom prst="rect">
            <a:avLst/>
          </a:prstGeom>
          <a:noFill/>
        </p:spPr>
      </p:pic>
      <p:pic>
        <p:nvPicPr>
          <p:cNvPr id="1028" name="Picture 4" descr="C:\Users\bengal computer\Desktop\jewel\tab7-round-pedestal-dining-table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05200"/>
            <a:ext cx="2590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04800"/>
            <a:ext cx="3733800" cy="688975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iƒcMZ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458200" cy="2362200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cªK„wZ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cª`Ë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e¯‘i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iƒc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Dc‡hv‡Mi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iƒcMZ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/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‡_‡K †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Pqvi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eÂ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cªf„wZ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bengal computer\Desktop\jewel\41 Oak Dining 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2514600" cy="2423160"/>
          </a:xfrm>
          <a:prstGeom prst="rect">
            <a:avLst/>
          </a:prstGeom>
          <a:noFill/>
        </p:spPr>
      </p:pic>
      <p:pic>
        <p:nvPicPr>
          <p:cNvPr id="2051" name="Picture 3" descr="C:\Users\bengal computer\Desktop\jewel\pr_post_chair-0x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2590800" cy="2667000"/>
          </a:xfrm>
          <a:prstGeom prst="rect">
            <a:avLst/>
          </a:prstGeom>
          <a:noFill/>
        </p:spPr>
      </p:pic>
      <p:pic>
        <p:nvPicPr>
          <p:cNvPr id="2052" name="Picture 4" descr="C:\Users\bengal computer\Desktop\jewel\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886200"/>
            <a:ext cx="2743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04801"/>
            <a:ext cx="3352800" cy="38100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mgqMZ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endParaRPr lang="en-US" sz="3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534400" cy="3048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e¯‘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`ªe¨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fwel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¨‡Z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AwZwi³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Dc‡hvM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mgqMZ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el©vi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gŠmy‡gi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cvwb‡K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cyKy‡ii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Mªx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®§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m‡Pi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bengal computer\Desktop\Water-Pictur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4191000" cy="2514600"/>
          </a:xfrm>
          <a:prstGeom prst="rect">
            <a:avLst/>
          </a:prstGeom>
          <a:noFill/>
        </p:spPr>
      </p:pic>
      <p:pic>
        <p:nvPicPr>
          <p:cNvPr id="1028" name="Picture 4" descr="C:\Users\bengal computer\Desktop\NaogaonPicturebg20150411204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14801"/>
            <a:ext cx="4288683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8600"/>
            <a:ext cx="3733800" cy="688975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vbMZ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2362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`ªe¨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GK¯’vb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¨¯’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vbvšÍ‡ii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†h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Dc‡hv‡Mi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vbMZ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cªvK„wZK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D‡Ëvjb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M„n¯’vjx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C:\Users\bengal computer\Desktop\natural-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86200"/>
            <a:ext cx="3200400" cy="2571750"/>
          </a:xfrm>
          <a:prstGeom prst="rect">
            <a:avLst/>
          </a:prstGeom>
          <a:noFill/>
        </p:spPr>
      </p:pic>
      <p:pic>
        <p:nvPicPr>
          <p:cNvPr id="2051" name="Picture 3" descr="C:\Users\bengal computer\Desktop\SL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5257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441</Words>
  <Application>Microsoft Office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পাঠ শিরোনাম</vt:lpstr>
      <vt:lpstr>শিখনফল</vt:lpstr>
      <vt:lpstr>Drcv`b</vt:lpstr>
      <vt:lpstr>iƒcMZ Drcv`b</vt:lpstr>
      <vt:lpstr>mgqMZ Drcv`b</vt:lpstr>
      <vt:lpstr>¯’vbMZ  Drcv`b</vt:lpstr>
      <vt:lpstr>‡mevMZ  Drcv`b</vt:lpstr>
      <vt:lpstr>Slide 11</vt:lpstr>
      <vt:lpstr>Slide 12</vt:lpstr>
      <vt:lpstr>Slide 13</vt:lpstr>
      <vt:lpstr>Slide 14</vt:lpstr>
      <vt:lpstr>Slide 15</vt:lpstr>
      <vt:lpstr>একক কাজ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দলীয় কাজ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Shura HS</dc:creator>
  <cp:lastModifiedBy>BaBu</cp:lastModifiedBy>
  <cp:revision>115</cp:revision>
  <dcterms:created xsi:type="dcterms:W3CDTF">2006-08-16T00:00:00Z</dcterms:created>
  <dcterms:modified xsi:type="dcterms:W3CDTF">2020-04-12T10:22:23Z</dcterms:modified>
</cp:coreProperties>
</file>