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8" r:id="rId5"/>
    <p:sldId id="259" r:id="rId6"/>
    <p:sldId id="264" r:id="rId7"/>
    <p:sldId id="260" r:id="rId8"/>
    <p:sldId id="266" r:id="rId9"/>
    <p:sldId id="261" r:id="rId10"/>
    <p:sldId id="262" r:id="rId11"/>
    <p:sldId id="263" r:id="rId12"/>
    <p:sldId id="265"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504" y="10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DC30B1-8B62-48C1-998E-573C15E63E61}"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69538-DBF3-4B6D-9C5E-E52225C7CF85}" type="slidenum">
              <a:rPr lang="en-US" smtClean="0"/>
              <a:t>‹#›</a:t>
            </a:fld>
            <a:endParaRPr lang="en-US"/>
          </a:p>
        </p:txBody>
      </p:sp>
    </p:spTree>
    <p:extLst>
      <p:ext uri="{BB962C8B-B14F-4D97-AF65-F5344CB8AC3E}">
        <p14:creationId xmlns:p14="http://schemas.microsoft.com/office/powerpoint/2010/main" val="4291708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DC30B1-8B62-48C1-998E-573C15E63E61}"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69538-DBF3-4B6D-9C5E-E52225C7CF85}" type="slidenum">
              <a:rPr lang="en-US" smtClean="0"/>
              <a:t>‹#›</a:t>
            </a:fld>
            <a:endParaRPr lang="en-US"/>
          </a:p>
        </p:txBody>
      </p:sp>
    </p:spTree>
    <p:extLst>
      <p:ext uri="{BB962C8B-B14F-4D97-AF65-F5344CB8AC3E}">
        <p14:creationId xmlns:p14="http://schemas.microsoft.com/office/powerpoint/2010/main" val="30418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DC30B1-8B62-48C1-998E-573C15E63E61}"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69538-DBF3-4B6D-9C5E-E52225C7CF85}" type="slidenum">
              <a:rPr lang="en-US" smtClean="0"/>
              <a:t>‹#›</a:t>
            </a:fld>
            <a:endParaRPr lang="en-US"/>
          </a:p>
        </p:txBody>
      </p:sp>
    </p:spTree>
    <p:extLst>
      <p:ext uri="{BB962C8B-B14F-4D97-AF65-F5344CB8AC3E}">
        <p14:creationId xmlns:p14="http://schemas.microsoft.com/office/powerpoint/2010/main" val="2667651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DC30B1-8B62-48C1-998E-573C15E63E61}"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69538-DBF3-4B6D-9C5E-E52225C7CF85}" type="slidenum">
              <a:rPr lang="en-US" smtClean="0"/>
              <a:t>‹#›</a:t>
            </a:fld>
            <a:endParaRPr lang="en-US"/>
          </a:p>
        </p:txBody>
      </p:sp>
    </p:spTree>
    <p:extLst>
      <p:ext uri="{BB962C8B-B14F-4D97-AF65-F5344CB8AC3E}">
        <p14:creationId xmlns:p14="http://schemas.microsoft.com/office/powerpoint/2010/main" val="4160366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DC30B1-8B62-48C1-998E-573C15E63E61}"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69538-DBF3-4B6D-9C5E-E52225C7CF85}" type="slidenum">
              <a:rPr lang="en-US" smtClean="0"/>
              <a:t>‹#›</a:t>
            </a:fld>
            <a:endParaRPr lang="en-US"/>
          </a:p>
        </p:txBody>
      </p:sp>
    </p:spTree>
    <p:extLst>
      <p:ext uri="{BB962C8B-B14F-4D97-AF65-F5344CB8AC3E}">
        <p14:creationId xmlns:p14="http://schemas.microsoft.com/office/powerpoint/2010/main" val="775659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DC30B1-8B62-48C1-998E-573C15E63E61}"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69538-DBF3-4B6D-9C5E-E52225C7CF85}" type="slidenum">
              <a:rPr lang="en-US" smtClean="0"/>
              <a:t>‹#›</a:t>
            </a:fld>
            <a:endParaRPr lang="en-US"/>
          </a:p>
        </p:txBody>
      </p:sp>
    </p:spTree>
    <p:extLst>
      <p:ext uri="{BB962C8B-B14F-4D97-AF65-F5344CB8AC3E}">
        <p14:creationId xmlns:p14="http://schemas.microsoft.com/office/powerpoint/2010/main" val="390265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DC30B1-8B62-48C1-998E-573C15E63E61}"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69538-DBF3-4B6D-9C5E-E52225C7CF85}" type="slidenum">
              <a:rPr lang="en-US" smtClean="0"/>
              <a:t>‹#›</a:t>
            </a:fld>
            <a:endParaRPr lang="en-US"/>
          </a:p>
        </p:txBody>
      </p:sp>
    </p:spTree>
    <p:extLst>
      <p:ext uri="{BB962C8B-B14F-4D97-AF65-F5344CB8AC3E}">
        <p14:creationId xmlns:p14="http://schemas.microsoft.com/office/powerpoint/2010/main" val="2591619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DC30B1-8B62-48C1-998E-573C15E63E61}"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69538-DBF3-4B6D-9C5E-E52225C7CF85}" type="slidenum">
              <a:rPr lang="en-US" smtClean="0"/>
              <a:t>‹#›</a:t>
            </a:fld>
            <a:endParaRPr lang="en-US"/>
          </a:p>
        </p:txBody>
      </p:sp>
    </p:spTree>
    <p:extLst>
      <p:ext uri="{BB962C8B-B14F-4D97-AF65-F5344CB8AC3E}">
        <p14:creationId xmlns:p14="http://schemas.microsoft.com/office/powerpoint/2010/main" val="2494854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C30B1-8B62-48C1-998E-573C15E63E61}"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69538-DBF3-4B6D-9C5E-E52225C7CF85}" type="slidenum">
              <a:rPr lang="en-US" smtClean="0"/>
              <a:t>‹#›</a:t>
            </a:fld>
            <a:endParaRPr lang="en-US"/>
          </a:p>
        </p:txBody>
      </p:sp>
    </p:spTree>
    <p:extLst>
      <p:ext uri="{BB962C8B-B14F-4D97-AF65-F5344CB8AC3E}">
        <p14:creationId xmlns:p14="http://schemas.microsoft.com/office/powerpoint/2010/main" val="2483936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DC30B1-8B62-48C1-998E-573C15E63E61}"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69538-DBF3-4B6D-9C5E-E52225C7CF85}" type="slidenum">
              <a:rPr lang="en-US" smtClean="0"/>
              <a:t>‹#›</a:t>
            </a:fld>
            <a:endParaRPr lang="en-US"/>
          </a:p>
        </p:txBody>
      </p:sp>
    </p:spTree>
    <p:extLst>
      <p:ext uri="{BB962C8B-B14F-4D97-AF65-F5344CB8AC3E}">
        <p14:creationId xmlns:p14="http://schemas.microsoft.com/office/powerpoint/2010/main" val="2046191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DC30B1-8B62-48C1-998E-573C15E63E61}"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69538-DBF3-4B6D-9C5E-E52225C7CF85}" type="slidenum">
              <a:rPr lang="en-US" smtClean="0"/>
              <a:t>‹#›</a:t>
            </a:fld>
            <a:endParaRPr lang="en-US"/>
          </a:p>
        </p:txBody>
      </p:sp>
    </p:spTree>
    <p:extLst>
      <p:ext uri="{BB962C8B-B14F-4D97-AF65-F5344CB8AC3E}">
        <p14:creationId xmlns:p14="http://schemas.microsoft.com/office/powerpoint/2010/main" val="3304001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DC30B1-8B62-48C1-998E-573C15E63E61}" type="datetimeFigureOut">
              <a:rPr lang="en-US" smtClean="0"/>
              <a:t>4/13/2020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69538-DBF3-4B6D-9C5E-E52225C7CF85}" type="slidenum">
              <a:rPr lang="en-US" smtClean="0"/>
              <a:t>‹#›</a:t>
            </a:fld>
            <a:endParaRPr lang="en-US"/>
          </a:p>
        </p:txBody>
      </p:sp>
    </p:spTree>
    <p:extLst>
      <p:ext uri="{BB962C8B-B14F-4D97-AF65-F5344CB8AC3E}">
        <p14:creationId xmlns:p14="http://schemas.microsoft.com/office/powerpoint/2010/main" val="2307779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1447800"/>
            <a:ext cx="5791200" cy="4572000"/>
          </a:xfrm>
          <a:prstGeom prst="rect">
            <a:avLst/>
          </a:prstGeom>
        </p:spPr>
      </p:pic>
      <p:sp>
        <p:nvSpPr>
          <p:cNvPr id="5" name="TextBox 4"/>
          <p:cNvSpPr txBox="1"/>
          <p:nvPr/>
        </p:nvSpPr>
        <p:spPr>
          <a:xfrm>
            <a:off x="3124200" y="381000"/>
            <a:ext cx="2057400" cy="646331"/>
          </a:xfrm>
          <a:prstGeom prst="rect">
            <a:avLst/>
          </a:prstGeom>
          <a:noFill/>
        </p:spPr>
        <p:txBody>
          <a:bodyPr wrap="square" rtlCol="0">
            <a:spAutoFit/>
          </a:bodyPr>
          <a:lstStyle/>
          <a:p>
            <a:r>
              <a:rPr lang="bn-IN" sz="3600" dirty="0" smtClean="0">
                <a:latin typeface="NikoshBAN" pitchFamily="2" charset="0"/>
                <a:cs typeface="NikoshBAN" pitchFamily="2" charset="0"/>
              </a:rPr>
              <a:t>   </a:t>
            </a:r>
            <a:r>
              <a:rPr lang="bn-IN" sz="3600" b="1" dirty="0" smtClean="0">
                <a:solidFill>
                  <a:srgbClr val="FF0000"/>
                </a:solidFill>
                <a:latin typeface="NikoshBAN" pitchFamily="2" charset="0"/>
                <a:cs typeface="NikoshBAN" pitchFamily="2" charset="0"/>
              </a:rPr>
              <a:t>সবাইকে</a:t>
            </a:r>
            <a:endParaRPr lang="en-US" sz="3600" b="1" dirty="0">
              <a:solidFill>
                <a:srgbClr val="FF0000"/>
              </a:solidFill>
              <a:latin typeface="NikoshBAN" pitchFamily="2" charset="0"/>
              <a:cs typeface="NikoshBAN" pitchFamily="2" charset="0"/>
            </a:endParaRPr>
          </a:p>
        </p:txBody>
      </p:sp>
      <p:sp>
        <p:nvSpPr>
          <p:cNvPr id="6" name="TextBox 5"/>
          <p:cNvSpPr txBox="1"/>
          <p:nvPr/>
        </p:nvSpPr>
        <p:spPr>
          <a:xfrm>
            <a:off x="2438400" y="6248400"/>
            <a:ext cx="3733800" cy="646331"/>
          </a:xfrm>
          <a:prstGeom prst="rect">
            <a:avLst/>
          </a:prstGeom>
          <a:noFill/>
        </p:spPr>
        <p:txBody>
          <a:bodyPr wrap="square" rtlCol="0">
            <a:spAutoFit/>
          </a:bodyPr>
          <a:lstStyle/>
          <a:p>
            <a:r>
              <a:rPr lang="bn-IN" sz="3600" dirty="0" smtClean="0">
                <a:latin typeface="NikoshBAN" pitchFamily="2" charset="0"/>
                <a:cs typeface="NikoshBAN" pitchFamily="2" charset="0"/>
              </a:rPr>
              <a:t>           </a:t>
            </a:r>
            <a:r>
              <a:rPr lang="bn-IN" sz="3600" b="1" dirty="0" smtClean="0">
                <a:solidFill>
                  <a:srgbClr val="FF0000"/>
                </a:solidFill>
                <a:latin typeface="NikoshBAN" pitchFamily="2" charset="0"/>
                <a:cs typeface="NikoshBAN" pitchFamily="2" charset="0"/>
              </a:rPr>
              <a:t>শু</a:t>
            </a:r>
            <a:r>
              <a:rPr lang="bn-IN" sz="3600" b="1" dirty="0" smtClean="0">
                <a:solidFill>
                  <a:srgbClr val="FF0000"/>
                </a:solidFill>
                <a:latin typeface="NikoshBAN" pitchFamily="2" charset="0"/>
                <a:cs typeface="NikoshBAN" pitchFamily="2" charset="0"/>
              </a:rPr>
              <a:t>ভেচ্ছা</a:t>
            </a:r>
            <a:endParaRPr lang="en-US" sz="3600" b="1"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4136720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8250" y="304800"/>
            <a:ext cx="4476750" cy="2409825"/>
          </a:xfrm>
          <a:prstGeom prst="rect">
            <a:avLst/>
          </a:prstGeom>
        </p:spPr>
      </p:pic>
      <p:sp>
        <p:nvSpPr>
          <p:cNvPr id="3" name="TextBox 2"/>
          <p:cNvSpPr txBox="1"/>
          <p:nvPr/>
        </p:nvSpPr>
        <p:spPr>
          <a:xfrm>
            <a:off x="1600200" y="2971800"/>
            <a:ext cx="2514600" cy="646331"/>
          </a:xfrm>
          <a:prstGeom prst="rect">
            <a:avLst/>
          </a:prstGeom>
          <a:noFill/>
        </p:spPr>
        <p:txBody>
          <a:bodyPr wrap="square" rtlCol="0">
            <a:spAutoFit/>
          </a:bodyPr>
          <a:lstStyle/>
          <a:p>
            <a:r>
              <a:rPr lang="bn-IN" sz="3600" dirty="0" smtClean="0">
                <a:latin typeface="NikoshBAN" pitchFamily="2" charset="0"/>
                <a:cs typeface="NikoshBAN" pitchFamily="2" charset="0"/>
              </a:rPr>
              <a:t>টেলিভিশন</a:t>
            </a:r>
            <a:endParaRPr lang="en-US" sz="3600" dirty="0">
              <a:latin typeface="NikoshBAN" pitchFamily="2" charset="0"/>
              <a:cs typeface="NikoshBAN" pitchFamily="2" charset="0"/>
            </a:endParaRPr>
          </a:p>
        </p:txBody>
      </p:sp>
      <p:sp>
        <p:nvSpPr>
          <p:cNvPr id="5" name="TextBox 4"/>
          <p:cNvSpPr txBox="1"/>
          <p:nvPr/>
        </p:nvSpPr>
        <p:spPr>
          <a:xfrm>
            <a:off x="228600" y="3810000"/>
            <a:ext cx="8534400" cy="1754326"/>
          </a:xfrm>
          <a:prstGeom prst="rect">
            <a:avLst/>
          </a:prstGeom>
          <a:noFill/>
        </p:spPr>
        <p:txBody>
          <a:bodyPr wrap="square" rtlCol="0">
            <a:spAutoFit/>
          </a:bodyPr>
          <a:lstStyle/>
          <a:p>
            <a:r>
              <a:rPr lang="bn-IN" sz="3600" dirty="0" smtClean="0">
                <a:latin typeface="NikoshBAN" pitchFamily="2" charset="0"/>
                <a:cs typeface="NikoshBAN" pitchFamily="2" charset="0"/>
              </a:rPr>
              <a:t>টেলিভিশন ও একটা বিনোদনের মাধ্যম। টেলিভিশনের মাধ্যমে দেশ-বিদেশের খবর দেখতে পারে।বিভিন্ন ছবি দেখা,গান দেখা,নাটক দেখা,কার্টুন দেখা ইত্যাদি করা যায়।</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2855511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00" y="0"/>
            <a:ext cx="3124200" cy="2590800"/>
          </a:xfrm>
          <a:prstGeom prst="rect">
            <a:avLst/>
          </a:prstGeom>
        </p:spPr>
      </p:pic>
      <p:sp>
        <p:nvSpPr>
          <p:cNvPr id="3" name="TextBox 2"/>
          <p:cNvSpPr txBox="1"/>
          <p:nvPr/>
        </p:nvSpPr>
        <p:spPr>
          <a:xfrm>
            <a:off x="4267200" y="533400"/>
            <a:ext cx="2133600" cy="646331"/>
          </a:xfrm>
          <a:prstGeom prst="rect">
            <a:avLst/>
          </a:prstGeom>
          <a:noFill/>
        </p:spPr>
        <p:txBody>
          <a:bodyPr wrap="square" rtlCol="0">
            <a:spAutoFit/>
          </a:bodyPr>
          <a:lstStyle/>
          <a:p>
            <a:r>
              <a:rPr lang="bn-IN" sz="3600" dirty="0" smtClean="0">
                <a:latin typeface="NikoshBAN" pitchFamily="2" charset="0"/>
                <a:cs typeface="NikoshBAN" pitchFamily="2" charset="0"/>
              </a:rPr>
              <a:t>জি.পি.এস</a:t>
            </a:r>
            <a:endParaRPr lang="en-US" sz="3600" dirty="0">
              <a:latin typeface="NikoshBAN" pitchFamily="2" charset="0"/>
              <a:cs typeface="NikoshBAN" pitchFamily="2" charset="0"/>
            </a:endParaRPr>
          </a:p>
        </p:txBody>
      </p:sp>
      <p:sp>
        <p:nvSpPr>
          <p:cNvPr id="4" name="TextBox 3"/>
          <p:cNvSpPr txBox="1"/>
          <p:nvPr/>
        </p:nvSpPr>
        <p:spPr>
          <a:xfrm>
            <a:off x="304800" y="2579077"/>
            <a:ext cx="8839200" cy="4093428"/>
          </a:xfrm>
          <a:prstGeom prst="rect">
            <a:avLst/>
          </a:prstGeom>
          <a:noFill/>
        </p:spPr>
        <p:txBody>
          <a:bodyPr wrap="square" rtlCol="0">
            <a:spAutoFit/>
          </a:bodyPr>
          <a:lstStyle/>
          <a:p>
            <a:r>
              <a:rPr lang="bn-IN" sz="3600" dirty="0" smtClean="0">
                <a:latin typeface="NikoshBAN" pitchFamily="2" charset="0"/>
                <a:cs typeface="NikoshBAN" pitchFamily="2" charset="0"/>
              </a:rPr>
              <a:t>গা</a:t>
            </a:r>
            <a:r>
              <a:rPr lang="bn-IN" sz="3200" dirty="0" smtClean="0">
                <a:latin typeface="NikoshBAN" pitchFamily="2" charset="0"/>
                <a:cs typeface="NikoshBAN" pitchFamily="2" charset="0"/>
              </a:rPr>
              <a:t>ড়ী চালিয়ে কোথাও যাওয়ার প্রথম শর্ত হচ্ছে আমাদের পথঘাট চিনতে হবে</a:t>
            </a:r>
            <a:r>
              <a:rPr lang="bn-IN" sz="3200" dirty="0" smtClean="0">
                <a:latin typeface="NikoshBAN" pitchFamily="2" charset="0"/>
                <a:cs typeface="NikoshBAN" pitchFamily="2" charset="0"/>
              </a:rPr>
              <a:t>।</a:t>
            </a:r>
            <a:r>
              <a:rPr lang="en-US" sz="3200" dirty="0" smtClean="0">
                <a:latin typeface="NikoshBAN" pitchFamily="2" charset="0"/>
                <a:cs typeface="NikoshBAN" pitchFamily="2" charset="0"/>
              </a:rPr>
              <a:t>G.P.S-</a:t>
            </a:r>
            <a:r>
              <a:rPr lang="bn-IN" sz="3200" dirty="0" smtClean="0">
                <a:latin typeface="NikoshBAN" pitchFamily="2" charset="0"/>
                <a:cs typeface="NikoshBAN" pitchFamily="2" charset="0"/>
              </a:rPr>
              <a:t>এর পুর্ণরূপ হলো-</a:t>
            </a:r>
            <a:r>
              <a:rPr lang="en-US" sz="3200" dirty="0" smtClean="0">
                <a:latin typeface="NikoshBAN" pitchFamily="2" charset="0"/>
                <a:cs typeface="NikoshBAN" pitchFamily="2" charset="0"/>
              </a:rPr>
              <a:t>Global Positioning System</a:t>
            </a:r>
            <a:r>
              <a:rPr lang="bn-IN" sz="3200" dirty="0" smtClean="0">
                <a:latin typeface="NikoshBAN" pitchFamily="2" charset="0"/>
                <a:cs typeface="NikoshBAN" pitchFamily="2" charset="0"/>
              </a:rPr>
              <a:t>।</a:t>
            </a:r>
            <a:r>
              <a:rPr lang="bn-IN" sz="3200" dirty="0" smtClean="0">
                <a:latin typeface="NikoshBAN" pitchFamily="2" charset="0"/>
                <a:cs typeface="NikoshBAN" pitchFamily="2" charset="0"/>
              </a:rPr>
              <a:t>পথঘাট </a:t>
            </a:r>
            <a:r>
              <a:rPr lang="bn-IN" sz="3200" dirty="0" smtClean="0">
                <a:latin typeface="NikoshBAN" pitchFamily="2" charset="0"/>
                <a:cs typeface="NikoshBAN" pitchFamily="2" charset="0"/>
              </a:rPr>
              <a:t>চিনতে না পারলে গন্তব্যএ  পৌছাবে কিভাবে? মজার ব্যাপার হলো কোথাও যেতে হলে পথঘাট চিনতে হয় না।পৃথিবীটাকে ঘিরে অনেক উপগ্রহ  ঘুরছে তারা পৃথিবীতে সংকেত পাঠায়,সেই সংকেতকে বিশ্লেষন করে যে কোন মানুষ বুঝে ফেলতে পারে সে কোথায় আছে ! আজকাল নতুন সব গাড়িতেই জিপিএস লাগিয়ে দেয়া হয়।</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3304417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381000"/>
            <a:ext cx="3352800" cy="2133600"/>
          </a:xfrm>
          <a:prstGeom prst="rect">
            <a:avLst/>
          </a:prstGeom>
        </p:spPr>
      </p:pic>
      <p:sp>
        <p:nvSpPr>
          <p:cNvPr id="3" name="TextBox 2"/>
          <p:cNvSpPr txBox="1"/>
          <p:nvPr/>
        </p:nvSpPr>
        <p:spPr>
          <a:xfrm>
            <a:off x="4648200" y="839569"/>
            <a:ext cx="3352800" cy="646331"/>
          </a:xfrm>
          <a:prstGeom prst="rect">
            <a:avLst/>
          </a:prstGeom>
          <a:noFill/>
        </p:spPr>
        <p:txBody>
          <a:bodyPr wrap="square" rtlCol="0">
            <a:spAutoFit/>
          </a:bodyPr>
          <a:lstStyle/>
          <a:p>
            <a:r>
              <a:rPr lang="bn-IN" sz="3600" dirty="0" smtClean="0">
                <a:latin typeface="NikoshBAN" pitchFamily="2" charset="0"/>
                <a:cs typeface="NikoshBAN" pitchFamily="2" charset="0"/>
              </a:rPr>
              <a:t>বঙ্গ বন্ধু স্যাটেলাইট-১</a:t>
            </a:r>
            <a:endParaRPr lang="en-US" sz="3600" dirty="0">
              <a:latin typeface="NikoshBAN" pitchFamily="2" charset="0"/>
              <a:cs typeface="NikoshBAN" pitchFamily="2" charset="0"/>
            </a:endParaRPr>
          </a:p>
        </p:txBody>
      </p:sp>
      <p:sp>
        <p:nvSpPr>
          <p:cNvPr id="4" name="TextBox 3"/>
          <p:cNvSpPr txBox="1"/>
          <p:nvPr/>
        </p:nvSpPr>
        <p:spPr>
          <a:xfrm>
            <a:off x="838200" y="3886200"/>
            <a:ext cx="6019800" cy="369332"/>
          </a:xfrm>
          <a:prstGeom prst="rect">
            <a:avLst/>
          </a:prstGeom>
          <a:noFill/>
        </p:spPr>
        <p:txBody>
          <a:bodyPr wrap="square" rtlCol="0">
            <a:spAutoFit/>
          </a:bodyPr>
          <a:lstStyle/>
          <a:p>
            <a:endParaRPr lang="en-US" dirty="0"/>
          </a:p>
        </p:txBody>
      </p:sp>
      <p:sp>
        <p:nvSpPr>
          <p:cNvPr id="6" name="TextBox 5"/>
          <p:cNvSpPr txBox="1"/>
          <p:nvPr/>
        </p:nvSpPr>
        <p:spPr>
          <a:xfrm>
            <a:off x="381000" y="2971800"/>
            <a:ext cx="7924800" cy="2862322"/>
          </a:xfrm>
          <a:prstGeom prst="rect">
            <a:avLst/>
          </a:prstGeom>
          <a:noFill/>
        </p:spPr>
        <p:txBody>
          <a:bodyPr wrap="square" rtlCol="0">
            <a:spAutoFit/>
          </a:bodyPr>
          <a:lstStyle/>
          <a:p>
            <a:r>
              <a:rPr lang="bn-IN" sz="3600" dirty="0" smtClean="0">
                <a:latin typeface="NikoshBAN" pitchFamily="2" charset="0"/>
                <a:cs typeface="NikoshBAN" pitchFamily="2" charset="0"/>
              </a:rPr>
              <a:t>১২মে ২০১৮ সালে বাংলাদেশের প্রথম স্যাটেলাইট মহাকাশে প্রেরণ করা হয়। বঙ্গবন্ধু স্যাটেলাইট -১ নামের এই মহাকাশ যানটি যুক্তরাস্ট্রের কেনেডি মহাকাশ কেন্দ্র থেকে উৎক্ষেপণ করা হয়।নিজশ্ব স্যাটেলাইটের অধিকারী দেশগুলোর মধ্যে বাংলাদেশ পৃথিবীর ৫৭ তম দেশ।</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6885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89660" y="828675"/>
            <a:ext cx="2186940" cy="707886"/>
          </a:xfrm>
          <a:prstGeom prst="rect">
            <a:avLst/>
          </a:prstGeom>
          <a:noFill/>
        </p:spPr>
        <p:txBody>
          <a:bodyPr wrap="square" rtlCol="0">
            <a:spAutoFit/>
          </a:bodyPr>
          <a:lstStyle/>
          <a:p>
            <a:r>
              <a:rPr lang="bn-IN" sz="4000" b="1" dirty="0" smtClean="0">
                <a:solidFill>
                  <a:srgbClr val="C00000"/>
                </a:solidFill>
                <a:latin typeface="NikoshBAN" pitchFamily="2" charset="0"/>
                <a:cs typeface="NikoshBAN" pitchFamily="2" charset="0"/>
              </a:rPr>
              <a:t>একক কাজ</a:t>
            </a:r>
            <a:endParaRPr lang="en-US" sz="4000" b="1" dirty="0">
              <a:solidFill>
                <a:srgbClr val="C00000"/>
              </a:solidFill>
              <a:latin typeface="NikoshBAN" pitchFamily="2" charset="0"/>
              <a:cs typeface="NikoshBAN"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353943"/>
            <a:ext cx="2752725" cy="1657350"/>
          </a:xfrm>
          <a:prstGeom prst="rect">
            <a:avLst/>
          </a:prstGeom>
        </p:spPr>
      </p:pic>
      <p:sp>
        <p:nvSpPr>
          <p:cNvPr id="6" name="TextBox 5"/>
          <p:cNvSpPr txBox="1"/>
          <p:nvPr/>
        </p:nvSpPr>
        <p:spPr>
          <a:xfrm>
            <a:off x="1219200" y="2209800"/>
            <a:ext cx="6324600" cy="646331"/>
          </a:xfrm>
          <a:prstGeom prst="rect">
            <a:avLst/>
          </a:prstGeom>
          <a:noFill/>
        </p:spPr>
        <p:txBody>
          <a:bodyPr wrap="square" rtlCol="0">
            <a:spAutoFit/>
          </a:bodyPr>
          <a:lstStyle/>
          <a:p>
            <a:r>
              <a:rPr lang="bn-IN" sz="3600" dirty="0" smtClean="0">
                <a:latin typeface="NikoshBAN" pitchFamily="2" charset="0"/>
                <a:cs typeface="NikoshBAN" pitchFamily="2" charset="0"/>
              </a:rPr>
              <a:t>    বিনোদনের ক্ষেত্রে মোবাইলের কাজ কি ?</a:t>
            </a:r>
            <a:endParaRPr lang="en-US" sz="3600" dirty="0">
              <a:latin typeface="NikoshBAN" pitchFamily="2" charset="0"/>
              <a:cs typeface="NikoshBAN" pitchFamily="2" charset="0"/>
            </a:endParaRPr>
          </a:p>
        </p:txBody>
      </p:sp>
      <p:sp>
        <p:nvSpPr>
          <p:cNvPr id="7" name="Flowchart: Connector 6"/>
          <p:cNvSpPr/>
          <p:nvPr/>
        </p:nvSpPr>
        <p:spPr>
          <a:xfrm>
            <a:off x="1242060" y="2381012"/>
            <a:ext cx="152400" cy="18466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2969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fade">
                                      <p:cBhvr>
                                        <p:cTn id="28" dur="1000"/>
                                        <p:tgtEl>
                                          <p:spTgt spid="6">
                                            <p:txEl>
                                              <p:pRg st="0" end="0"/>
                                            </p:txEl>
                                          </p:spTgt>
                                        </p:tgtEl>
                                      </p:cBhvr>
                                    </p:animEffect>
                                    <p:anim calcmode="lin" valueType="num">
                                      <p:cBhvr>
                                        <p:cTn id="29"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4460" y="255657"/>
            <a:ext cx="2362200" cy="707886"/>
          </a:xfrm>
          <a:prstGeom prst="rect">
            <a:avLst/>
          </a:prstGeom>
          <a:noFill/>
        </p:spPr>
        <p:txBody>
          <a:bodyPr wrap="square" rtlCol="0">
            <a:spAutoFit/>
          </a:bodyPr>
          <a:lstStyle/>
          <a:p>
            <a:r>
              <a:rPr lang="bn-IN" sz="4000" b="1" dirty="0" smtClean="0">
                <a:solidFill>
                  <a:srgbClr val="C00000"/>
                </a:solidFill>
                <a:latin typeface="NikoshBAN" pitchFamily="2" charset="0"/>
                <a:cs typeface="NikoshBAN" pitchFamily="2" charset="0"/>
              </a:rPr>
              <a:t>মূল্যায়ণ</a:t>
            </a:r>
            <a:endParaRPr lang="en-US" sz="4000" b="1" dirty="0">
              <a:solidFill>
                <a:srgbClr val="C00000"/>
              </a:solidFill>
              <a:latin typeface="NikoshBAN" pitchFamily="2" charset="0"/>
              <a:cs typeface="NikoshBAN" pitchFamily="2" charset="0"/>
            </a:endParaRPr>
          </a:p>
        </p:txBody>
      </p:sp>
      <p:sp>
        <p:nvSpPr>
          <p:cNvPr id="3" name="TextBox 2"/>
          <p:cNvSpPr txBox="1"/>
          <p:nvPr/>
        </p:nvSpPr>
        <p:spPr>
          <a:xfrm>
            <a:off x="838200" y="1524000"/>
            <a:ext cx="7391400" cy="2862322"/>
          </a:xfrm>
          <a:prstGeom prst="rect">
            <a:avLst/>
          </a:prstGeom>
          <a:noFill/>
        </p:spPr>
        <p:txBody>
          <a:bodyPr wrap="square" rtlCol="0">
            <a:spAutoFit/>
          </a:bodyPr>
          <a:lstStyle/>
          <a:p>
            <a:r>
              <a:rPr lang="bn-IN" sz="3600" dirty="0" smtClean="0">
                <a:latin typeface="NikoshBAN" pitchFamily="2" charset="0"/>
                <a:cs typeface="NikoshBAN" pitchFamily="2" charset="0"/>
              </a:rPr>
              <a:t>১.বঙ্গবন্ধু স্যাটেলাইট-১ নামের এই যানটি কোথায় থেকে উতক্ষেপণ করা হয় ?</a:t>
            </a:r>
          </a:p>
          <a:p>
            <a:r>
              <a:rPr lang="bn-IN" sz="3600" dirty="0" smtClean="0">
                <a:latin typeface="NikoshBAN" pitchFamily="2" charset="0"/>
                <a:cs typeface="NikoshBAN" pitchFamily="2" charset="0"/>
              </a:rPr>
              <a:t>২. </a:t>
            </a:r>
            <a:r>
              <a:rPr lang="en-US" sz="3600" dirty="0" smtClean="0">
                <a:latin typeface="NikoshBAN" pitchFamily="2" charset="0"/>
                <a:cs typeface="NikoshBAN" pitchFamily="2" charset="0"/>
              </a:rPr>
              <a:t>GPS </a:t>
            </a:r>
            <a:r>
              <a:rPr lang="bn-IN" sz="3600" dirty="0" smtClean="0">
                <a:latin typeface="NikoshBAN" pitchFamily="2" charset="0"/>
                <a:cs typeface="NikoshBAN" pitchFamily="2" charset="0"/>
              </a:rPr>
              <a:t>– এর পুর্ণরুপ কি ?</a:t>
            </a:r>
          </a:p>
          <a:p>
            <a:r>
              <a:rPr lang="bn-IN" sz="3600" dirty="0" smtClean="0">
                <a:latin typeface="NikoshBAN" pitchFamily="2" charset="0"/>
                <a:cs typeface="NikoshBAN" pitchFamily="2" charset="0"/>
              </a:rPr>
              <a:t>৩. বঙ্গবন্ধু স্যাটেলাইট-১ কত সালের কত তারিখে মহাকাশে প্রেরণ করা হয় ? </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423848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2971800"/>
            <a:ext cx="2362200" cy="707886"/>
          </a:xfrm>
          <a:prstGeom prst="rect">
            <a:avLst/>
          </a:prstGeom>
          <a:noFill/>
        </p:spPr>
        <p:txBody>
          <a:bodyPr wrap="square" rtlCol="0">
            <a:spAutoFit/>
          </a:bodyPr>
          <a:lstStyle/>
          <a:p>
            <a:r>
              <a:rPr lang="bn-IN" sz="4000" dirty="0" smtClean="0">
                <a:latin typeface="NikoshBAN" pitchFamily="2" charset="0"/>
                <a:cs typeface="NikoshBAN" pitchFamily="2" charset="0"/>
              </a:rPr>
              <a:t>বাড়ীর কাজ</a:t>
            </a:r>
            <a:endParaRPr lang="en-US" sz="4000" dirty="0">
              <a:latin typeface="NikoshBAN" pitchFamily="2" charset="0"/>
              <a:cs typeface="NikoshBAN" pitchFamily="2" charset="0"/>
            </a:endParaRPr>
          </a:p>
        </p:txBody>
      </p:sp>
      <p:sp>
        <p:nvSpPr>
          <p:cNvPr id="3" name="TextBox 2"/>
          <p:cNvSpPr txBox="1"/>
          <p:nvPr/>
        </p:nvSpPr>
        <p:spPr>
          <a:xfrm>
            <a:off x="381000" y="4114800"/>
            <a:ext cx="7086600" cy="369332"/>
          </a:xfrm>
          <a:prstGeom prst="rect">
            <a:avLst/>
          </a:prstGeom>
          <a:noFill/>
        </p:spPr>
        <p:txBody>
          <a:bodyPr wrap="square" rtlCol="0">
            <a:spAutoFit/>
          </a:bodyPr>
          <a:lstStyle/>
          <a:p>
            <a:r>
              <a:rPr lang="bn-IN" dirty="0" smtClean="0"/>
              <a:t>     ব্যক্তি জীবিনে তথ্য ও যোগাযোগ প্রযুক্তির ভূমিকা কি তা লিখে আনবে।</a:t>
            </a:r>
            <a:endParaRPr lang="en-US" dirty="0"/>
          </a:p>
        </p:txBody>
      </p:sp>
      <p:sp>
        <p:nvSpPr>
          <p:cNvPr id="4" name="Flowchart: Connector 3"/>
          <p:cNvSpPr/>
          <p:nvPr/>
        </p:nvSpPr>
        <p:spPr>
          <a:xfrm>
            <a:off x="457200" y="4191000"/>
            <a:ext cx="228600" cy="1524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5086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723900" y="2133600"/>
            <a:ext cx="6324600" cy="2819400"/>
          </a:xfrm>
          <a:prstGeom prst="rect">
            <a:avLst/>
          </a:prstGeom>
        </p:spPr>
      </p:pic>
      <p:sp>
        <p:nvSpPr>
          <p:cNvPr id="3" name="TextBox 2"/>
          <p:cNvSpPr txBox="1"/>
          <p:nvPr/>
        </p:nvSpPr>
        <p:spPr>
          <a:xfrm>
            <a:off x="2971800" y="1066800"/>
            <a:ext cx="1828800" cy="646331"/>
          </a:xfrm>
          <a:prstGeom prst="rect">
            <a:avLst/>
          </a:prstGeom>
          <a:noFill/>
        </p:spPr>
        <p:txBody>
          <a:bodyPr wrap="square" rtlCol="0">
            <a:spAutoFit/>
          </a:bodyPr>
          <a:lstStyle/>
          <a:p>
            <a:r>
              <a:rPr lang="bn-IN" sz="3600" b="1" dirty="0" smtClean="0">
                <a:solidFill>
                  <a:srgbClr val="C00000"/>
                </a:solidFill>
                <a:latin typeface="NikoshBAN" pitchFamily="2" charset="0"/>
                <a:cs typeface="NikoshBAN" pitchFamily="2" charset="0"/>
              </a:rPr>
              <a:t>ধন্যবাদ</a:t>
            </a:r>
            <a:endParaRPr lang="en-US" sz="3600" b="1" dirty="0">
              <a:solidFill>
                <a:srgbClr val="C00000"/>
              </a:solidFill>
              <a:latin typeface="NikoshBAN" pitchFamily="2" charset="0"/>
              <a:cs typeface="NikoshBAN" pitchFamily="2" charset="0"/>
            </a:endParaRPr>
          </a:p>
        </p:txBody>
      </p:sp>
      <p:sp>
        <p:nvSpPr>
          <p:cNvPr id="4" name="TextBox 3"/>
          <p:cNvSpPr txBox="1"/>
          <p:nvPr/>
        </p:nvSpPr>
        <p:spPr>
          <a:xfrm>
            <a:off x="2514600" y="5257800"/>
            <a:ext cx="1371599" cy="646331"/>
          </a:xfrm>
          <a:prstGeom prst="rect">
            <a:avLst/>
          </a:prstGeom>
          <a:noFill/>
        </p:spPr>
        <p:txBody>
          <a:bodyPr wrap="square" rtlCol="0">
            <a:spAutoFit/>
          </a:bodyPr>
          <a:lstStyle/>
          <a:p>
            <a:r>
              <a:rPr lang="bn-IN" sz="3600" b="1" dirty="0" smtClean="0">
                <a:latin typeface="NikoshBAN" pitchFamily="2" charset="0"/>
                <a:cs typeface="NikoshBAN" pitchFamily="2" charset="0"/>
              </a:rPr>
              <a:t>সবাইকে</a:t>
            </a:r>
            <a:endParaRPr lang="en-US" sz="3600" b="1" dirty="0">
              <a:latin typeface="NikoshBAN" pitchFamily="2" charset="0"/>
              <a:cs typeface="NikoshBAN" pitchFamily="2" charset="0"/>
            </a:endParaRPr>
          </a:p>
        </p:txBody>
      </p:sp>
    </p:spTree>
    <p:extLst>
      <p:ext uri="{BB962C8B-B14F-4D97-AF65-F5344CB8AC3E}">
        <p14:creationId xmlns:p14="http://schemas.microsoft.com/office/powerpoint/2010/main" val="1665461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597875"/>
            <a:ext cx="2438400" cy="646331"/>
          </a:xfrm>
          <a:prstGeom prst="rect">
            <a:avLst/>
          </a:prstGeom>
          <a:noFill/>
        </p:spPr>
        <p:txBody>
          <a:bodyPr wrap="square" rtlCol="0">
            <a:spAutoFit/>
          </a:bodyPr>
          <a:lstStyle/>
          <a:p>
            <a:r>
              <a:rPr lang="bn-IN" sz="3600" dirty="0" smtClean="0">
                <a:latin typeface="NikoshBAN" pitchFamily="2" charset="0"/>
                <a:cs typeface="NikoshBAN" pitchFamily="2" charset="0"/>
              </a:rPr>
              <a:t>শিক্ষক পরিচিতি</a:t>
            </a:r>
            <a:endParaRPr lang="en-US" sz="3600" dirty="0">
              <a:latin typeface="NikoshBAN" pitchFamily="2" charset="0"/>
              <a:cs typeface="NikoshBAN"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447800"/>
            <a:ext cx="4505325" cy="4402620"/>
          </a:xfrm>
          <a:prstGeom prst="rect">
            <a:avLst/>
          </a:prstGeom>
        </p:spPr>
      </p:pic>
      <p:sp>
        <p:nvSpPr>
          <p:cNvPr id="4" name="TextBox 3"/>
          <p:cNvSpPr txBox="1"/>
          <p:nvPr/>
        </p:nvSpPr>
        <p:spPr>
          <a:xfrm>
            <a:off x="4733925" y="1752600"/>
            <a:ext cx="4333875" cy="3416320"/>
          </a:xfrm>
          <a:prstGeom prst="rect">
            <a:avLst/>
          </a:prstGeom>
          <a:noFill/>
        </p:spPr>
        <p:txBody>
          <a:bodyPr wrap="square" rtlCol="0">
            <a:spAutoFit/>
          </a:bodyPr>
          <a:lstStyle/>
          <a:p>
            <a:r>
              <a:rPr lang="bn-IN" sz="3600" dirty="0" smtClean="0">
                <a:latin typeface="NikoshBAN" pitchFamily="2" charset="0"/>
                <a:cs typeface="NikoshBAN" pitchFamily="2" charset="0"/>
              </a:rPr>
              <a:t>মোছাঃ যোবাইদা খাতুন</a:t>
            </a:r>
          </a:p>
          <a:p>
            <a:r>
              <a:rPr lang="bn-IN" sz="3600" dirty="0" smtClean="0">
                <a:latin typeface="NikoshBAN" pitchFamily="2" charset="0"/>
                <a:cs typeface="NikoshBAN" pitchFamily="2" charset="0"/>
              </a:rPr>
              <a:t>সহকারী শিক্ষক(</a:t>
            </a:r>
            <a:r>
              <a:rPr lang="en-US" sz="3600" dirty="0" err="1" smtClean="0">
                <a:latin typeface="NikoshBAN" pitchFamily="2" charset="0"/>
                <a:cs typeface="NikoshBAN" pitchFamily="2" charset="0"/>
              </a:rPr>
              <a:t>ict</a:t>
            </a:r>
            <a:r>
              <a:rPr lang="bn-IN" sz="3600" dirty="0" smtClean="0">
                <a:latin typeface="NikoshBAN" pitchFamily="2" charset="0"/>
                <a:cs typeface="NikoshBAN" pitchFamily="2" charset="0"/>
              </a:rPr>
              <a:t> )</a:t>
            </a:r>
          </a:p>
          <a:p>
            <a:r>
              <a:rPr lang="bn-IN" sz="3600" dirty="0" smtClean="0">
                <a:latin typeface="NikoshBAN" pitchFamily="2" charset="0"/>
                <a:cs typeface="NikoshBAN" pitchFamily="2" charset="0"/>
              </a:rPr>
              <a:t>মাঝদক্ষিণা কে.আর.উচ্চ বিদ্যালয় </a:t>
            </a:r>
          </a:p>
          <a:p>
            <a:r>
              <a:rPr lang="bn-IN" sz="3600" dirty="0" smtClean="0">
                <a:latin typeface="NikoshBAN" pitchFamily="2" charset="0"/>
                <a:cs typeface="NikoshBAN" pitchFamily="2" charset="0"/>
              </a:rPr>
              <a:t>তাড়াশ-সিরাজগঞ্জ।</a:t>
            </a:r>
          </a:p>
          <a:p>
            <a:r>
              <a:rPr lang="bn-IN" sz="3600" dirty="0" smtClean="0">
                <a:latin typeface="NikoshBAN" pitchFamily="2" charset="0"/>
                <a:cs typeface="NikoshBAN" pitchFamily="2" charset="0"/>
              </a:rPr>
              <a:t>ই-মেইল;</a:t>
            </a:r>
            <a:r>
              <a:rPr lang="en-US" sz="2000" dirty="0" smtClean="0">
                <a:latin typeface="NikoshBAN" pitchFamily="2" charset="0"/>
                <a:cs typeface="NikoshBAN" pitchFamily="2" charset="0"/>
              </a:rPr>
              <a:t>zobaida</a:t>
            </a:r>
            <a:r>
              <a:rPr lang="en-US" sz="2000" dirty="0" smtClean="0">
                <a:latin typeface="Times New Roman" pitchFamily="18" charset="0"/>
                <a:cs typeface="Times New Roman" pitchFamily="18" charset="0"/>
              </a:rPr>
              <a:t>1978@gmail.com</a:t>
            </a:r>
            <a:endParaRPr lang="en-US" sz="2000" dirty="0">
              <a:latin typeface="NikoshBAN" pitchFamily="2" charset="0"/>
              <a:cs typeface="NikoshBAN" pitchFamily="2" charset="0"/>
            </a:endParaRPr>
          </a:p>
        </p:txBody>
      </p:sp>
    </p:spTree>
    <p:extLst>
      <p:ext uri="{BB962C8B-B14F-4D97-AF65-F5344CB8AC3E}">
        <p14:creationId xmlns:p14="http://schemas.microsoft.com/office/powerpoint/2010/main" val="1522908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600" y="434340"/>
            <a:ext cx="3200400" cy="646331"/>
          </a:xfrm>
          <a:prstGeom prst="rect">
            <a:avLst/>
          </a:prstGeom>
          <a:noFill/>
        </p:spPr>
        <p:txBody>
          <a:bodyPr wrap="square" rtlCol="0">
            <a:spAutoFit/>
          </a:bodyPr>
          <a:lstStyle/>
          <a:p>
            <a:r>
              <a:rPr lang="bn-IN" sz="3600" b="1" dirty="0" smtClean="0">
                <a:latin typeface="NikoshBAN" pitchFamily="2" charset="0"/>
                <a:cs typeface="NikoshBAN" pitchFamily="2" charset="0"/>
              </a:rPr>
              <a:t>পাঠ পরিচিতি</a:t>
            </a:r>
            <a:endParaRPr lang="en-US" sz="3600" b="1" dirty="0">
              <a:latin typeface="NikoshBAN" pitchFamily="2" charset="0"/>
              <a:cs typeface="NikoshBAN" pitchFamily="2" charset="0"/>
            </a:endParaRPr>
          </a:p>
        </p:txBody>
      </p:sp>
      <p:sp>
        <p:nvSpPr>
          <p:cNvPr id="3" name="TextBox 2"/>
          <p:cNvSpPr txBox="1"/>
          <p:nvPr/>
        </p:nvSpPr>
        <p:spPr>
          <a:xfrm>
            <a:off x="1447800" y="1295400"/>
            <a:ext cx="5715000" cy="2585323"/>
          </a:xfrm>
          <a:prstGeom prst="rect">
            <a:avLst/>
          </a:prstGeom>
          <a:noFill/>
        </p:spPr>
        <p:txBody>
          <a:bodyPr wrap="square" rtlCol="0">
            <a:spAutoFit/>
          </a:bodyPr>
          <a:lstStyle/>
          <a:p>
            <a:r>
              <a:rPr lang="bn-IN" sz="3600" dirty="0" smtClean="0">
                <a:latin typeface="NikoshBAN" pitchFamily="2" charset="0"/>
                <a:cs typeface="NikoshBAN" pitchFamily="2" charset="0"/>
              </a:rPr>
              <a:t>বিষয়ঃ তথ্য ও যোগাযোগ প্রযুক্তি</a:t>
            </a:r>
          </a:p>
          <a:p>
            <a:r>
              <a:rPr lang="bn-IN" sz="3600" dirty="0" smtClean="0">
                <a:latin typeface="NikoshBAN" pitchFamily="2" charset="0"/>
                <a:cs typeface="NikoshBAN" pitchFamily="2" charset="0"/>
              </a:rPr>
              <a:t>শ্রেণীঃ ৭ম</a:t>
            </a:r>
          </a:p>
          <a:p>
            <a:r>
              <a:rPr lang="bn-IN" sz="3600" dirty="0" smtClean="0">
                <a:latin typeface="NikoshBAN" pitchFamily="2" charset="0"/>
                <a:cs typeface="NikoshBAN" pitchFamily="2" charset="0"/>
              </a:rPr>
              <a:t>অধ্যায়ঃ ১ম</a:t>
            </a:r>
          </a:p>
          <a:p>
            <a:r>
              <a:rPr lang="bn-IN" sz="3600" dirty="0" smtClean="0">
                <a:latin typeface="NikoshBAN" pitchFamily="2" charset="0"/>
                <a:cs typeface="NikoshBAN" pitchFamily="2" charset="0"/>
              </a:rPr>
              <a:t>পাঠঃ ১</a:t>
            </a:r>
          </a:p>
          <a:p>
            <a:endParaRPr lang="en-US" dirty="0"/>
          </a:p>
        </p:txBody>
      </p:sp>
    </p:spTree>
    <p:extLst>
      <p:ext uri="{BB962C8B-B14F-4D97-AF65-F5344CB8AC3E}">
        <p14:creationId xmlns:p14="http://schemas.microsoft.com/office/powerpoint/2010/main" val="2176189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981200"/>
            <a:ext cx="2905125" cy="2672271"/>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7800" y="1828800"/>
            <a:ext cx="2928938" cy="2636043"/>
          </a:xfrm>
          <a:prstGeom prst="rect">
            <a:avLst/>
          </a:prstGeom>
        </p:spPr>
      </p:pic>
      <p:sp>
        <p:nvSpPr>
          <p:cNvPr id="5" name="TextBox 4"/>
          <p:cNvSpPr txBox="1"/>
          <p:nvPr/>
        </p:nvSpPr>
        <p:spPr>
          <a:xfrm>
            <a:off x="1905000" y="609600"/>
            <a:ext cx="3962400" cy="646331"/>
          </a:xfrm>
          <a:prstGeom prst="rect">
            <a:avLst/>
          </a:prstGeom>
          <a:noFill/>
        </p:spPr>
        <p:txBody>
          <a:bodyPr wrap="square" rtlCol="0">
            <a:spAutoFit/>
          </a:bodyPr>
          <a:lstStyle/>
          <a:p>
            <a:r>
              <a:rPr lang="bn-IN" sz="3600" dirty="0" smtClean="0">
                <a:latin typeface="NikoshBAN" pitchFamily="2" charset="0"/>
                <a:cs typeface="NikoshBAN" pitchFamily="2" charset="0"/>
              </a:rPr>
              <a:t>কিছু ছবি লক্ষ্য কর......</a:t>
            </a:r>
            <a:endParaRPr lang="en-US" sz="3600" dirty="0">
              <a:latin typeface="NikoshBAN" pitchFamily="2" charset="0"/>
              <a:cs typeface="NikoshBAN" pitchFamily="2" charset="0"/>
            </a:endParaRPr>
          </a:p>
        </p:txBody>
      </p:sp>
      <p:sp>
        <p:nvSpPr>
          <p:cNvPr id="7" name="TextBox 6"/>
          <p:cNvSpPr txBox="1"/>
          <p:nvPr/>
        </p:nvSpPr>
        <p:spPr>
          <a:xfrm>
            <a:off x="685800" y="5486400"/>
            <a:ext cx="2286000" cy="646331"/>
          </a:xfrm>
          <a:prstGeom prst="rect">
            <a:avLst/>
          </a:prstGeom>
          <a:noFill/>
        </p:spPr>
        <p:txBody>
          <a:bodyPr wrap="square" rtlCol="0">
            <a:spAutoFit/>
          </a:bodyPr>
          <a:lstStyle/>
          <a:p>
            <a:r>
              <a:rPr lang="bn-IN" sz="3600" dirty="0" smtClean="0">
                <a:latin typeface="NikoshBAN" pitchFamily="2" charset="0"/>
                <a:cs typeface="NikoshBAN" pitchFamily="2" charset="0"/>
              </a:rPr>
              <a:t>মোবাইল ফোন</a:t>
            </a:r>
            <a:endParaRPr lang="en-US" sz="3600" dirty="0">
              <a:latin typeface="NikoshBAN" pitchFamily="2" charset="0"/>
              <a:cs typeface="NikoshBAN" pitchFamily="2" charset="0"/>
            </a:endParaRPr>
          </a:p>
        </p:txBody>
      </p:sp>
      <p:sp>
        <p:nvSpPr>
          <p:cNvPr id="8" name="TextBox 7"/>
          <p:cNvSpPr txBox="1"/>
          <p:nvPr/>
        </p:nvSpPr>
        <p:spPr>
          <a:xfrm>
            <a:off x="5257800" y="5105400"/>
            <a:ext cx="3048000" cy="646331"/>
          </a:xfrm>
          <a:prstGeom prst="rect">
            <a:avLst/>
          </a:prstGeom>
          <a:noFill/>
        </p:spPr>
        <p:txBody>
          <a:bodyPr wrap="square" rtlCol="0">
            <a:spAutoFit/>
          </a:bodyPr>
          <a:lstStyle/>
          <a:p>
            <a:r>
              <a:rPr lang="bn-IN" sz="3600" dirty="0" smtClean="0">
                <a:latin typeface="NikoshBAN" pitchFamily="2" charset="0"/>
                <a:cs typeface="NikoshBAN" pitchFamily="2" charset="0"/>
              </a:rPr>
              <a:t>ফোনে কথা বলছে</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3997749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066800"/>
            <a:ext cx="3856892" cy="3676649"/>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22985" y="1143000"/>
            <a:ext cx="3505200" cy="3676649"/>
          </a:xfrm>
          <a:prstGeom prst="rect">
            <a:avLst/>
          </a:prstGeom>
        </p:spPr>
      </p:pic>
      <p:sp>
        <p:nvSpPr>
          <p:cNvPr id="4" name="TextBox 3"/>
          <p:cNvSpPr txBox="1"/>
          <p:nvPr/>
        </p:nvSpPr>
        <p:spPr>
          <a:xfrm>
            <a:off x="762000" y="5391054"/>
            <a:ext cx="3200400" cy="646331"/>
          </a:xfrm>
          <a:prstGeom prst="rect">
            <a:avLst/>
          </a:prstGeom>
          <a:noFill/>
        </p:spPr>
        <p:txBody>
          <a:bodyPr wrap="square" rtlCol="0">
            <a:spAutoFit/>
          </a:bodyPr>
          <a:lstStyle/>
          <a:p>
            <a:r>
              <a:rPr lang="bn-IN" sz="3600" dirty="0" smtClean="0">
                <a:latin typeface="NikoshBAN" pitchFamily="2" charset="0"/>
                <a:cs typeface="NikoshBAN" pitchFamily="2" charset="0"/>
              </a:rPr>
              <a:t>টেলিভিশন দেখছে</a:t>
            </a:r>
            <a:endParaRPr lang="en-US" sz="3600" dirty="0">
              <a:latin typeface="NikoshBAN" pitchFamily="2" charset="0"/>
              <a:cs typeface="NikoshBAN" pitchFamily="2" charset="0"/>
            </a:endParaRPr>
          </a:p>
        </p:txBody>
      </p:sp>
      <p:sp>
        <p:nvSpPr>
          <p:cNvPr id="5" name="TextBox 4"/>
          <p:cNvSpPr txBox="1"/>
          <p:nvPr/>
        </p:nvSpPr>
        <p:spPr>
          <a:xfrm>
            <a:off x="5146431" y="5373469"/>
            <a:ext cx="3886200" cy="646331"/>
          </a:xfrm>
          <a:prstGeom prst="rect">
            <a:avLst/>
          </a:prstGeom>
          <a:noFill/>
        </p:spPr>
        <p:txBody>
          <a:bodyPr wrap="square" rtlCol="0">
            <a:spAutoFit/>
          </a:bodyPr>
          <a:lstStyle/>
          <a:p>
            <a:r>
              <a:rPr lang="bn-IN" sz="3600" dirty="0" smtClean="0">
                <a:latin typeface="NikoshBAN" pitchFamily="2" charset="0"/>
                <a:cs typeface="NikoshBAN" pitchFamily="2" charset="0"/>
              </a:rPr>
              <a:t>জি.পি.এস. মোবাইল</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852247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857250"/>
            <a:ext cx="4800600" cy="3028950"/>
          </a:xfrm>
          <a:prstGeom prst="rect">
            <a:avLst/>
          </a:prstGeom>
        </p:spPr>
      </p:pic>
      <p:sp>
        <p:nvSpPr>
          <p:cNvPr id="3" name="TextBox 2"/>
          <p:cNvSpPr txBox="1"/>
          <p:nvPr/>
        </p:nvSpPr>
        <p:spPr>
          <a:xfrm>
            <a:off x="2133600" y="4343400"/>
            <a:ext cx="5638800" cy="646331"/>
          </a:xfrm>
          <a:prstGeom prst="rect">
            <a:avLst/>
          </a:prstGeom>
          <a:noFill/>
        </p:spPr>
        <p:txBody>
          <a:bodyPr wrap="square" rtlCol="0">
            <a:spAutoFit/>
          </a:bodyPr>
          <a:lstStyle/>
          <a:p>
            <a:r>
              <a:rPr lang="bn-IN" sz="3600" dirty="0" smtClean="0">
                <a:latin typeface="NikoshBAN" pitchFamily="2" charset="0"/>
                <a:cs typeface="NikoshBAN" pitchFamily="2" charset="0"/>
              </a:rPr>
              <a:t>বঙ্গবন্ধু স্যাটালাইট-১</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2015944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1524000"/>
            <a:ext cx="6781800" cy="1938992"/>
          </a:xfrm>
          <a:prstGeom prst="rect">
            <a:avLst/>
          </a:prstGeom>
          <a:noFill/>
        </p:spPr>
        <p:txBody>
          <a:bodyPr wrap="square" rtlCol="0">
            <a:spAutoFit/>
          </a:bodyPr>
          <a:lstStyle/>
          <a:p>
            <a:r>
              <a:rPr lang="bn-IN" sz="6000" dirty="0" smtClean="0">
                <a:latin typeface="NikoshBAN" pitchFamily="2" charset="0"/>
                <a:cs typeface="NikoshBAN" pitchFamily="2" charset="0"/>
              </a:rPr>
              <a:t>ব্যক্তি জীবনে তথ্য ও যোগাযোগ প্রযুক্তি</a:t>
            </a:r>
            <a:endParaRPr lang="en-US" sz="6000" dirty="0">
              <a:latin typeface="NikoshBAN" pitchFamily="2" charset="0"/>
              <a:cs typeface="NikoshBAN" pitchFamily="2" charset="0"/>
            </a:endParaRPr>
          </a:p>
        </p:txBody>
      </p:sp>
    </p:spTree>
    <p:extLst>
      <p:ext uri="{BB962C8B-B14F-4D97-AF65-F5344CB8AC3E}">
        <p14:creationId xmlns:p14="http://schemas.microsoft.com/office/powerpoint/2010/main" val="149005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838200"/>
            <a:ext cx="2362200" cy="769441"/>
          </a:xfrm>
          <a:prstGeom prst="rect">
            <a:avLst/>
          </a:prstGeom>
          <a:noFill/>
        </p:spPr>
        <p:txBody>
          <a:bodyPr wrap="square" rtlCol="0">
            <a:spAutoFit/>
          </a:bodyPr>
          <a:lstStyle/>
          <a:p>
            <a:r>
              <a:rPr lang="bn-IN" sz="4400" dirty="0" smtClean="0">
                <a:solidFill>
                  <a:srgbClr val="FF0000"/>
                </a:solidFill>
                <a:latin typeface="NikoshBAN" pitchFamily="2" charset="0"/>
                <a:cs typeface="NikoshBAN" pitchFamily="2" charset="0"/>
              </a:rPr>
              <a:t>শিখণফল</a:t>
            </a:r>
            <a:endParaRPr lang="en-US" sz="4400" dirty="0">
              <a:solidFill>
                <a:srgbClr val="FF0000"/>
              </a:solidFill>
              <a:latin typeface="NikoshBAN" pitchFamily="2" charset="0"/>
              <a:cs typeface="NikoshBAN" pitchFamily="2" charset="0"/>
            </a:endParaRPr>
          </a:p>
        </p:txBody>
      </p:sp>
      <p:sp>
        <p:nvSpPr>
          <p:cNvPr id="3" name="TextBox 2"/>
          <p:cNvSpPr txBox="1"/>
          <p:nvPr/>
        </p:nvSpPr>
        <p:spPr>
          <a:xfrm>
            <a:off x="0" y="1981200"/>
            <a:ext cx="9144000" cy="2308324"/>
          </a:xfrm>
          <a:prstGeom prst="rect">
            <a:avLst/>
          </a:prstGeom>
          <a:noFill/>
        </p:spPr>
        <p:txBody>
          <a:bodyPr wrap="square" rtlCol="0">
            <a:spAutoFit/>
          </a:bodyPr>
          <a:lstStyle/>
          <a:p>
            <a:r>
              <a:rPr lang="bn-IN" sz="3600" dirty="0" smtClean="0">
                <a:latin typeface="NikoshBAN" pitchFamily="2" charset="0"/>
                <a:cs typeface="NikoshBAN" pitchFamily="2" charset="0"/>
              </a:rPr>
              <a:t>১. মোবাইলের মাধ্যমে কি কি করা যায় তা বলতে পারবে;</a:t>
            </a:r>
          </a:p>
          <a:p>
            <a:r>
              <a:rPr lang="bn-IN" sz="3600" dirty="0" smtClean="0">
                <a:latin typeface="NikoshBAN" pitchFamily="2" charset="0"/>
                <a:cs typeface="NikoshBAN" pitchFamily="2" charset="0"/>
              </a:rPr>
              <a:t>২. জি.পি.এস এর কাজ কি তা বলতে পারবে;</a:t>
            </a:r>
          </a:p>
          <a:p>
            <a:r>
              <a:rPr lang="bn-IN" sz="3600" dirty="0" smtClean="0">
                <a:latin typeface="NikoshBAN" pitchFamily="2" charset="0"/>
                <a:cs typeface="NikoshBAN" pitchFamily="2" charset="0"/>
              </a:rPr>
              <a:t>৩. বঙ্গবন্ধু স্যাটেলাইট সম্পর্কে বলতে পারবে;</a:t>
            </a:r>
          </a:p>
          <a:p>
            <a:r>
              <a:rPr lang="bn-IN" sz="3600" dirty="0" smtClean="0">
                <a:latin typeface="NikoshBAN" pitchFamily="2" charset="0"/>
                <a:cs typeface="NikoshBAN" pitchFamily="2" charset="0"/>
              </a:rPr>
              <a:t>৪. ব্যক্তি জীবনে তথ্য ও যোগাযোগ প্রযুক্তি ব্যাক্ষা দিতে পারবে।</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292262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52400"/>
            <a:ext cx="2471738" cy="2133600"/>
          </a:xfrm>
          <a:prstGeom prst="rect">
            <a:avLst/>
          </a:prstGeom>
        </p:spPr>
      </p:pic>
      <p:sp>
        <p:nvSpPr>
          <p:cNvPr id="3" name="TextBox 2"/>
          <p:cNvSpPr txBox="1"/>
          <p:nvPr/>
        </p:nvSpPr>
        <p:spPr>
          <a:xfrm>
            <a:off x="533400" y="2971800"/>
            <a:ext cx="8153400" cy="3416320"/>
          </a:xfrm>
          <a:prstGeom prst="rect">
            <a:avLst/>
          </a:prstGeom>
          <a:noFill/>
        </p:spPr>
        <p:txBody>
          <a:bodyPr wrap="square" rtlCol="0">
            <a:spAutoFit/>
          </a:bodyPr>
          <a:lstStyle/>
          <a:p>
            <a:r>
              <a:rPr lang="bn-IN" sz="3600" dirty="0" smtClean="0">
                <a:latin typeface="NikoshBAN" pitchFamily="2" charset="0"/>
                <a:cs typeface="NikoshBAN" pitchFamily="2" charset="0"/>
              </a:rPr>
              <a:t>আমাদের চারপাশের যে কেউ এখন ইচ্ছে করলে অন্য একজনের সাথে মোবাইল টেলিফোনে যোগাযোগ করতে পারে।মোবাইলের মাধ্যমে ছবি তোলা,গান দেখা,গান শোনা ইত্যাদি করা যায়।এখন মোবাইল বিনোদনের একটা বড় মাধ্যম।মোবাইল টেলিফোন ধীরে ধীরে বুদ্ধিমান একটা যন্ত্র হয়ে দাড়াচ্ছে।</a:t>
            </a:r>
            <a:endParaRPr lang="en-US" sz="3600" dirty="0">
              <a:latin typeface="NikoshBAN" pitchFamily="2" charset="0"/>
              <a:cs typeface="NikoshBAN" pitchFamily="2" charset="0"/>
            </a:endParaRPr>
          </a:p>
        </p:txBody>
      </p:sp>
      <p:sp>
        <p:nvSpPr>
          <p:cNvPr id="4" name="TextBox 3"/>
          <p:cNvSpPr txBox="1"/>
          <p:nvPr/>
        </p:nvSpPr>
        <p:spPr>
          <a:xfrm>
            <a:off x="4267200" y="762000"/>
            <a:ext cx="3200400" cy="646331"/>
          </a:xfrm>
          <a:prstGeom prst="rect">
            <a:avLst/>
          </a:prstGeom>
          <a:noFill/>
        </p:spPr>
        <p:txBody>
          <a:bodyPr wrap="square" rtlCol="0">
            <a:spAutoFit/>
          </a:bodyPr>
          <a:lstStyle/>
          <a:p>
            <a:r>
              <a:rPr lang="bn-IN" sz="3600" dirty="0" smtClean="0">
                <a:latin typeface="NikoshBAN" pitchFamily="2" charset="0"/>
                <a:cs typeface="NikoshBAN" pitchFamily="2" charset="0"/>
              </a:rPr>
              <a:t>মোবাইল ফোন</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1877631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340</Words>
  <Application>Microsoft Office PowerPoint</Application>
  <PresentationFormat>On-screen Show (4:3)</PresentationFormat>
  <Paragraphs>43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Relation</dc:creator>
  <cp:lastModifiedBy>Relation</cp:lastModifiedBy>
  <cp:revision>33</cp:revision>
  <dcterms:created xsi:type="dcterms:W3CDTF">2020-04-13T05:25:52Z</dcterms:created>
  <dcterms:modified xsi:type="dcterms:W3CDTF">2020-04-13T13:50:03Z</dcterms:modified>
</cp:coreProperties>
</file>