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4v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9" r:id="rId2"/>
    <p:sldId id="288" r:id="rId3"/>
    <p:sldId id="293" r:id="rId4"/>
    <p:sldId id="301" r:id="rId5"/>
    <p:sldId id="302" r:id="rId6"/>
    <p:sldId id="294" r:id="rId7"/>
    <p:sldId id="289" r:id="rId8"/>
    <p:sldId id="292" r:id="rId9"/>
    <p:sldId id="298" r:id="rId10"/>
    <p:sldId id="306" r:id="rId11"/>
    <p:sldId id="290" r:id="rId12"/>
    <p:sldId id="284" r:id="rId13"/>
    <p:sldId id="274" r:id="rId14"/>
    <p:sldId id="265" r:id="rId15"/>
    <p:sldId id="304" r:id="rId16"/>
    <p:sldId id="297" r:id="rId17"/>
    <p:sldId id="296" r:id="rId18"/>
    <p:sldId id="295" r:id="rId19"/>
  </p:sldIdLst>
  <p:sldSz cx="10058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EF8043"/>
    <a:srgbClr val="E907EE"/>
    <a:srgbClr val="4E4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87226" autoAdjust="0"/>
  </p:normalViewPr>
  <p:slideViewPr>
    <p:cSldViewPr>
      <p:cViewPr varScale="1">
        <p:scale>
          <a:sx n="73" d="100"/>
          <a:sy n="73" d="100"/>
        </p:scale>
        <p:origin x="300" y="72"/>
      </p:cViewPr>
      <p:guideLst>
        <p:guide orient="horz" pos="2160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A98D6-75F4-4712-8815-EB8A401317C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E2452-D580-4E87-A0BB-E31C0D0CE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49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685800"/>
            <a:ext cx="5029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08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56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36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53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63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143000"/>
            <a:ext cx="45243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9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30427"/>
            <a:ext cx="854964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886200"/>
            <a:ext cx="704088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6356352"/>
            <a:ext cx="2346960" cy="365125"/>
          </a:xfrm>
          <a:prstGeom prst="rect">
            <a:avLst/>
          </a:prstGeom>
        </p:spPr>
        <p:txBody>
          <a:bodyPr/>
          <a:lstStyle/>
          <a:p>
            <a:fld id="{9E424D57-BF2B-4001-A9EF-66423A7A4F7F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6356352"/>
            <a:ext cx="318516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6356352"/>
            <a:ext cx="2346960" cy="365125"/>
          </a:xfrm>
          <a:prstGeom prst="rect">
            <a:avLst/>
          </a:prstGeom>
        </p:spPr>
        <p:txBody>
          <a:bodyPr/>
          <a:lstStyle/>
          <a:p>
            <a:fld id="{6C17FDD2-34BF-4D2A-82D4-964F141EE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6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600202"/>
            <a:ext cx="905256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6356352"/>
            <a:ext cx="2346960" cy="365125"/>
          </a:xfrm>
          <a:prstGeom prst="rect">
            <a:avLst/>
          </a:prstGeom>
        </p:spPr>
        <p:txBody>
          <a:bodyPr/>
          <a:lstStyle/>
          <a:p>
            <a:fld id="{9E424D57-BF2B-4001-A9EF-66423A7A4F7F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6356352"/>
            <a:ext cx="318516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6356352"/>
            <a:ext cx="2346960" cy="365125"/>
          </a:xfrm>
          <a:prstGeom prst="rect">
            <a:avLst/>
          </a:prstGeom>
        </p:spPr>
        <p:txBody>
          <a:bodyPr/>
          <a:lstStyle/>
          <a:p>
            <a:fld id="{6C17FDD2-34BF-4D2A-82D4-964F141EE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1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74640"/>
            <a:ext cx="226314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74640"/>
            <a:ext cx="662178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6356352"/>
            <a:ext cx="2346960" cy="365125"/>
          </a:xfrm>
          <a:prstGeom prst="rect">
            <a:avLst/>
          </a:prstGeom>
        </p:spPr>
        <p:txBody>
          <a:bodyPr/>
          <a:lstStyle/>
          <a:p>
            <a:fld id="{9E424D57-BF2B-4001-A9EF-66423A7A4F7F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6356352"/>
            <a:ext cx="318516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6356352"/>
            <a:ext cx="2346960" cy="365125"/>
          </a:xfrm>
          <a:prstGeom prst="rect">
            <a:avLst/>
          </a:prstGeom>
        </p:spPr>
        <p:txBody>
          <a:bodyPr/>
          <a:lstStyle/>
          <a:p>
            <a:fld id="{6C17FDD2-34BF-4D2A-82D4-964F141EE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6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00202"/>
            <a:ext cx="905256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6356352"/>
            <a:ext cx="2346960" cy="365125"/>
          </a:xfrm>
          <a:prstGeom prst="rect">
            <a:avLst/>
          </a:prstGeom>
        </p:spPr>
        <p:txBody>
          <a:bodyPr/>
          <a:lstStyle/>
          <a:p>
            <a:fld id="{9E424D57-BF2B-4001-A9EF-66423A7A4F7F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6356352"/>
            <a:ext cx="318516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6356352"/>
            <a:ext cx="2346960" cy="365125"/>
          </a:xfrm>
          <a:prstGeom prst="rect">
            <a:avLst/>
          </a:prstGeom>
        </p:spPr>
        <p:txBody>
          <a:bodyPr/>
          <a:lstStyle/>
          <a:p>
            <a:fld id="{6C17FDD2-34BF-4D2A-82D4-964F141EE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3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5" y="4406902"/>
            <a:ext cx="854964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5" y="2906713"/>
            <a:ext cx="854964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6356352"/>
            <a:ext cx="2346960" cy="365125"/>
          </a:xfrm>
          <a:prstGeom prst="rect">
            <a:avLst/>
          </a:prstGeom>
        </p:spPr>
        <p:txBody>
          <a:bodyPr/>
          <a:lstStyle/>
          <a:p>
            <a:fld id="{9E424D57-BF2B-4001-A9EF-66423A7A4F7F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6356352"/>
            <a:ext cx="318516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6356352"/>
            <a:ext cx="2346960" cy="365125"/>
          </a:xfrm>
          <a:prstGeom prst="rect">
            <a:avLst/>
          </a:prstGeom>
        </p:spPr>
        <p:txBody>
          <a:bodyPr/>
          <a:lstStyle/>
          <a:p>
            <a:fld id="{6C17FDD2-34BF-4D2A-82D4-964F141EE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00202"/>
            <a:ext cx="444246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00202"/>
            <a:ext cx="444246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2920" y="6356352"/>
            <a:ext cx="2346960" cy="365125"/>
          </a:xfrm>
          <a:prstGeom prst="rect">
            <a:avLst/>
          </a:prstGeom>
        </p:spPr>
        <p:txBody>
          <a:bodyPr/>
          <a:lstStyle/>
          <a:p>
            <a:fld id="{9E424D57-BF2B-4001-A9EF-66423A7A4F7F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620" y="6356352"/>
            <a:ext cx="318516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8520" y="6356352"/>
            <a:ext cx="2346960" cy="365125"/>
          </a:xfrm>
          <a:prstGeom prst="rect">
            <a:avLst/>
          </a:prstGeom>
        </p:spPr>
        <p:txBody>
          <a:bodyPr/>
          <a:lstStyle/>
          <a:p>
            <a:fld id="{6C17FDD2-34BF-4D2A-82D4-964F141EE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5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535113"/>
            <a:ext cx="444420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174875"/>
            <a:ext cx="444420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535113"/>
            <a:ext cx="444595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174875"/>
            <a:ext cx="444595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02920" y="6356352"/>
            <a:ext cx="2346960" cy="365125"/>
          </a:xfrm>
          <a:prstGeom prst="rect">
            <a:avLst/>
          </a:prstGeom>
        </p:spPr>
        <p:txBody>
          <a:bodyPr/>
          <a:lstStyle/>
          <a:p>
            <a:fld id="{9E424D57-BF2B-4001-A9EF-66423A7A4F7F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36620" y="6356352"/>
            <a:ext cx="318516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08520" y="6356352"/>
            <a:ext cx="2346960" cy="365125"/>
          </a:xfrm>
          <a:prstGeom prst="rect">
            <a:avLst/>
          </a:prstGeom>
        </p:spPr>
        <p:txBody>
          <a:bodyPr/>
          <a:lstStyle/>
          <a:p>
            <a:fld id="{6C17FDD2-34BF-4D2A-82D4-964F141EE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5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02920" y="6356352"/>
            <a:ext cx="2346960" cy="365125"/>
          </a:xfrm>
          <a:prstGeom prst="rect">
            <a:avLst/>
          </a:prstGeom>
        </p:spPr>
        <p:txBody>
          <a:bodyPr/>
          <a:lstStyle/>
          <a:p>
            <a:fld id="{9E424D57-BF2B-4001-A9EF-66423A7A4F7F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36620" y="6356352"/>
            <a:ext cx="318516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08520" y="6356352"/>
            <a:ext cx="2346960" cy="365125"/>
          </a:xfrm>
          <a:prstGeom prst="rect">
            <a:avLst/>
          </a:prstGeom>
        </p:spPr>
        <p:txBody>
          <a:bodyPr/>
          <a:lstStyle/>
          <a:p>
            <a:fld id="{6C17FDD2-34BF-4D2A-82D4-964F141EE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5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44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73050"/>
            <a:ext cx="330914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4" y="273052"/>
            <a:ext cx="562292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435102"/>
            <a:ext cx="330914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2920" y="6356352"/>
            <a:ext cx="2346960" cy="365125"/>
          </a:xfrm>
          <a:prstGeom prst="rect">
            <a:avLst/>
          </a:prstGeom>
        </p:spPr>
        <p:txBody>
          <a:bodyPr/>
          <a:lstStyle/>
          <a:p>
            <a:fld id="{9E424D57-BF2B-4001-A9EF-66423A7A4F7F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620" y="6356352"/>
            <a:ext cx="318516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8520" y="6356352"/>
            <a:ext cx="2346960" cy="365125"/>
          </a:xfrm>
          <a:prstGeom prst="rect">
            <a:avLst/>
          </a:prstGeom>
        </p:spPr>
        <p:txBody>
          <a:bodyPr/>
          <a:lstStyle/>
          <a:p>
            <a:fld id="{6C17FDD2-34BF-4D2A-82D4-964F141EE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3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6" y="4800600"/>
            <a:ext cx="603504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6" y="612775"/>
            <a:ext cx="603504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6" y="5367338"/>
            <a:ext cx="603504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2920" y="6356352"/>
            <a:ext cx="2346960" cy="365125"/>
          </a:xfrm>
          <a:prstGeom prst="rect">
            <a:avLst/>
          </a:prstGeom>
        </p:spPr>
        <p:txBody>
          <a:bodyPr/>
          <a:lstStyle/>
          <a:p>
            <a:fld id="{9E424D57-BF2B-4001-A9EF-66423A7A4F7F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620" y="6356352"/>
            <a:ext cx="318516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8520" y="6356352"/>
            <a:ext cx="2346960" cy="365125"/>
          </a:xfrm>
          <a:prstGeom prst="rect">
            <a:avLst/>
          </a:prstGeom>
        </p:spPr>
        <p:txBody>
          <a:bodyPr/>
          <a:lstStyle/>
          <a:p>
            <a:fld id="{6C17FDD2-34BF-4D2A-82D4-964F141EE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2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vel 6"/>
          <p:cNvSpPr/>
          <p:nvPr userDrawn="1"/>
        </p:nvSpPr>
        <p:spPr>
          <a:xfrm>
            <a:off x="0" y="0"/>
            <a:ext cx="10058400" cy="6858000"/>
          </a:xfrm>
          <a:prstGeom prst="bevel">
            <a:avLst>
              <a:gd name="adj" fmla="val 2547"/>
            </a:avLst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28600" y="228600"/>
            <a:ext cx="9601200" cy="6400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8000">
                <a:schemeClr val="accent2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6510635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মোঃনাজিম</a:t>
            </a:r>
            <a:r>
              <a:rPr lang="en-US" sz="2400" b="0" dirty="0" smtClean="0">
                <a:solidFill>
                  <a:schemeClr val="bg1">
                    <a:lumMod val="9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2400" b="0" dirty="0" smtClean="0">
                <a:solidFill>
                  <a:schemeClr val="bg1">
                    <a:lumMod val="9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0" dirty="0" smtClean="0">
                <a:solidFill>
                  <a:schemeClr val="bg1">
                    <a:lumMod val="9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="0" baseline="0" dirty="0" smtClean="0">
                <a:solidFill>
                  <a:schemeClr val="bg1">
                    <a:lumMod val="9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0" baseline="0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400" b="0" baseline="0" dirty="0" smtClean="0">
                <a:solidFill>
                  <a:schemeClr val="bg1">
                    <a:lumMod val="9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00" b="0" baseline="0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নিমপাড়া</a:t>
            </a:r>
            <a:r>
              <a:rPr lang="en-US" sz="2400" b="0" baseline="0" dirty="0" smtClean="0">
                <a:solidFill>
                  <a:schemeClr val="bg1">
                    <a:lumMod val="9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baseline="0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b="0" baseline="0" dirty="0" smtClean="0">
                <a:solidFill>
                  <a:schemeClr val="bg1">
                    <a:lumMod val="9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বিদ্যালয়,চারঘাট,রাজশাহী।ফোন-০১৭১৮৬৫৮৬৫০</a:t>
            </a:r>
            <a:endParaRPr lang="en-US" sz="2400" b="0" dirty="0">
              <a:solidFill>
                <a:schemeClr val="bg1">
                  <a:lumMod val="9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85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gif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gif"/><Relationship Id="rId9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4v"/><Relationship Id="rId1" Type="http://schemas.microsoft.com/office/2007/relationships/media" Target="../media/media2.m4v"/><Relationship Id="rId6" Type="http://schemas.openxmlformats.org/officeDocument/2006/relationships/image" Target="../media/image1.jp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9601200" cy="6362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676399"/>
            <a:ext cx="8915400" cy="4914285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en-US" sz="20000" dirty="0" err="1" smtClean="0">
                <a:ln w="28575">
                  <a:solidFill>
                    <a:srgbClr val="0070C0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0000" dirty="0">
              <a:ln w="28575">
                <a:solidFill>
                  <a:srgbClr val="0070C0"/>
                </a:solidFill>
              </a:ln>
              <a:blipFill>
                <a:blip r:embed="rId3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59" y="213360"/>
            <a:ext cx="9721682" cy="643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Images\Science\battar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2701" y="1271929"/>
            <a:ext cx="1575022" cy="151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:\Images\Science\waterdrop-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41" y="3731276"/>
            <a:ext cx="1828800" cy="131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E:\Images\Science\salt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951" y="3741736"/>
            <a:ext cx="1828800" cy="130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18" b="97576" l="2874" r="98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03" y="1131215"/>
            <a:ext cx="1828800" cy="168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80798" y="3038333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ব্যাটারি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5341" y="3007060"/>
            <a:ext cx="1762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তামার তার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15117" y="5235558"/>
            <a:ext cx="1784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বিকার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781353" y="5260675"/>
            <a:ext cx="837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3747616" y="5235558"/>
            <a:ext cx="2310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Nacl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7292750" y="3712634"/>
            <a:ext cx="1828800" cy="1463040"/>
            <a:chOff x="7292750" y="3740120"/>
            <a:chExt cx="1828800" cy="1463040"/>
          </a:xfrm>
        </p:grpSpPr>
        <p:sp>
          <p:nvSpPr>
            <p:cNvPr id="14" name="Can 13"/>
            <p:cNvSpPr/>
            <p:nvPr/>
          </p:nvSpPr>
          <p:spPr>
            <a:xfrm>
              <a:off x="7292751" y="4141852"/>
              <a:ext cx="1785742" cy="999903"/>
            </a:xfrm>
            <a:custGeom>
              <a:avLst/>
              <a:gdLst>
                <a:gd name="connsiteX0" fmla="*/ 0 w 1785742"/>
                <a:gd name="connsiteY0" fmla="*/ 116329 h 930631"/>
                <a:gd name="connsiteX1" fmla="*/ 892871 w 1785742"/>
                <a:gd name="connsiteY1" fmla="*/ 232658 h 930631"/>
                <a:gd name="connsiteX2" fmla="*/ 1785742 w 1785742"/>
                <a:gd name="connsiteY2" fmla="*/ 116329 h 930631"/>
                <a:gd name="connsiteX3" fmla="*/ 1785742 w 1785742"/>
                <a:gd name="connsiteY3" fmla="*/ 814302 h 930631"/>
                <a:gd name="connsiteX4" fmla="*/ 892871 w 1785742"/>
                <a:gd name="connsiteY4" fmla="*/ 930631 h 930631"/>
                <a:gd name="connsiteX5" fmla="*/ 0 w 1785742"/>
                <a:gd name="connsiteY5" fmla="*/ 814302 h 930631"/>
                <a:gd name="connsiteX6" fmla="*/ 0 w 1785742"/>
                <a:gd name="connsiteY6" fmla="*/ 116329 h 930631"/>
                <a:gd name="connsiteX0" fmla="*/ 0 w 1785742"/>
                <a:gd name="connsiteY0" fmla="*/ 116329 h 930631"/>
                <a:gd name="connsiteX1" fmla="*/ 892871 w 1785742"/>
                <a:gd name="connsiteY1" fmla="*/ 0 h 930631"/>
                <a:gd name="connsiteX2" fmla="*/ 1785742 w 1785742"/>
                <a:gd name="connsiteY2" fmla="*/ 116329 h 930631"/>
                <a:gd name="connsiteX3" fmla="*/ 892871 w 1785742"/>
                <a:gd name="connsiteY3" fmla="*/ 232658 h 930631"/>
                <a:gd name="connsiteX4" fmla="*/ 0 w 1785742"/>
                <a:gd name="connsiteY4" fmla="*/ 116329 h 930631"/>
                <a:gd name="connsiteX0" fmla="*/ 1785742 w 1785742"/>
                <a:gd name="connsiteY0" fmla="*/ 116329 h 930631"/>
                <a:gd name="connsiteX1" fmla="*/ 892871 w 1785742"/>
                <a:gd name="connsiteY1" fmla="*/ 232658 h 930631"/>
                <a:gd name="connsiteX2" fmla="*/ 0 w 1785742"/>
                <a:gd name="connsiteY2" fmla="*/ 116329 h 930631"/>
                <a:gd name="connsiteX3" fmla="*/ 892871 w 1785742"/>
                <a:gd name="connsiteY3" fmla="*/ 0 h 930631"/>
                <a:gd name="connsiteX4" fmla="*/ 1785742 w 1785742"/>
                <a:gd name="connsiteY4" fmla="*/ 116329 h 930631"/>
                <a:gd name="connsiteX5" fmla="*/ 1785742 w 1785742"/>
                <a:gd name="connsiteY5" fmla="*/ 814302 h 930631"/>
                <a:gd name="connsiteX6" fmla="*/ 892871 w 1785742"/>
                <a:gd name="connsiteY6" fmla="*/ 930631 h 930631"/>
                <a:gd name="connsiteX7" fmla="*/ 0 w 1785742"/>
                <a:gd name="connsiteY7" fmla="*/ 814302 h 930631"/>
                <a:gd name="connsiteX8" fmla="*/ 0 w 1785742"/>
                <a:gd name="connsiteY8" fmla="*/ 116329 h 930631"/>
                <a:gd name="connsiteX0" fmla="*/ 0 w 1785742"/>
                <a:gd name="connsiteY0" fmla="*/ 116329 h 1013758"/>
                <a:gd name="connsiteX1" fmla="*/ 892871 w 1785742"/>
                <a:gd name="connsiteY1" fmla="*/ 232658 h 1013758"/>
                <a:gd name="connsiteX2" fmla="*/ 1785742 w 1785742"/>
                <a:gd name="connsiteY2" fmla="*/ 116329 h 1013758"/>
                <a:gd name="connsiteX3" fmla="*/ 1785742 w 1785742"/>
                <a:gd name="connsiteY3" fmla="*/ 814302 h 1013758"/>
                <a:gd name="connsiteX4" fmla="*/ 892871 w 1785742"/>
                <a:gd name="connsiteY4" fmla="*/ 930631 h 1013758"/>
                <a:gd name="connsiteX5" fmla="*/ 0 w 1785742"/>
                <a:gd name="connsiteY5" fmla="*/ 814302 h 1013758"/>
                <a:gd name="connsiteX6" fmla="*/ 0 w 1785742"/>
                <a:gd name="connsiteY6" fmla="*/ 116329 h 1013758"/>
                <a:gd name="connsiteX0" fmla="*/ 0 w 1785742"/>
                <a:gd name="connsiteY0" fmla="*/ 116329 h 1013758"/>
                <a:gd name="connsiteX1" fmla="*/ 892871 w 1785742"/>
                <a:gd name="connsiteY1" fmla="*/ 0 h 1013758"/>
                <a:gd name="connsiteX2" fmla="*/ 1785742 w 1785742"/>
                <a:gd name="connsiteY2" fmla="*/ 116329 h 1013758"/>
                <a:gd name="connsiteX3" fmla="*/ 892871 w 1785742"/>
                <a:gd name="connsiteY3" fmla="*/ 232658 h 1013758"/>
                <a:gd name="connsiteX4" fmla="*/ 0 w 1785742"/>
                <a:gd name="connsiteY4" fmla="*/ 116329 h 1013758"/>
                <a:gd name="connsiteX0" fmla="*/ 1785742 w 1785742"/>
                <a:gd name="connsiteY0" fmla="*/ 116329 h 1013758"/>
                <a:gd name="connsiteX1" fmla="*/ 892871 w 1785742"/>
                <a:gd name="connsiteY1" fmla="*/ 232658 h 1013758"/>
                <a:gd name="connsiteX2" fmla="*/ 0 w 1785742"/>
                <a:gd name="connsiteY2" fmla="*/ 116329 h 1013758"/>
                <a:gd name="connsiteX3" fmla="*/ 892871 w 1785742"/>
                <a:gd name="connsiteY3" fmla="*/ 0 h 1013758"/>
                <a:gd name="connsiteX4" fmla="*/ 1785742 w 1785742"/>
                <a:gd name="connsiteY4" fmla="*/ 116329 h 1013758"/>
                <a:gd name="connsiteX5" fmla="*/ 1785742 w 1785742"/>
                <a:gd name="connsiteY5" fmla="*/ 814302 h 1013758"/>
                <a:gd name="connsiteX6" fmla="*/ 892871 w 1785742"/>
                <a:gd name="connsiteY6" fmla="*/ 1013758 h 1013758"/>
                <a:gd name="connsiteX7" fmla="*/ 0 w 1785742"/>
                <a:gd name="connsiteY7" fmla="*/ 814302 h 1013758"/>
                <a:gd name="connsiteX8" fmla="*/ 0 w 1785742"/>
                <a:gd name="connsiteY8" fmla="*/ 116329 h 1013758"/>
                <a:gd name="connsiteX0" fmla="*/ 0 w 1785742"/>
                <a:gd name="connsiteY0" fmla="*/ 116329 h 1055321"/>
                <a:gd name="connsiteX1" fmla="*/ 892871 w 1785742"/>
                <a:gd name="connsiteY1" fmla="*/ 232658 h 1055321"/>
                <a:gd name="connsiteX2" fmla="*/ 1785742 w 1785742"/>
                <a:gd name="connsiteY2" fmla="*/ 116329 h 1055321"/>
                <a:gd name="connsiteX3" fmla="*/ 1785742 w 1785742"/>
                <a:gd name="connsiteY3" fmla="*/ 814302 h 1055321"/>
                <a:gd name="connsiteX4" fmla="*/ 892871 w 1785742"/>
                <a:gd name="connsiteY4" fmla="*/ 930631 h 1055321"/>
                <a:gd name="connsiteX5" fmla="*/ 0 w 1785742"/>
                <a:gd name="connsiteY5" fmla="*/ 814302 h 1055321"/>
                <a:gd name="connsiteX6" fmla="*/ 0 w 1785742"/>
                <a:gd name="connsiteY6" fmla="*/ 116329 h 1055321"/>
                <a:gd name="connsiteX0" fmla="*/ 0 w 1785742"/>
                <a:gd name="connsiteY0" fmla="*/ 116329 h 1055321"/>
                <a:gd name="connsiteX1" fmla="*/ 892871 w 1785742"/>
                <a:gd name="connsiteY1" fmla="*/ 0 h 1055321"/>
                <a:gd name="connsiteX2" fmla="*/ 1785742 w 1785742"/>
                <a:gd name="connsiteY2" fmla="*/ 116329 h 1055321"/>
                <a:gd name="connsiteX3" fmla="*/ 892871 w 1785742"/>
                <a:gd name="connsiteY3" fmla="*/ 232658 h 1055321"/>
                <a:gd name="connsiteX4" fmla="*/ 0 w 1785742"/>
                <a:gd name="connsiteY4" fmla="*/ 116329 h 1055321"/>
                <a:gd name="connsiteX0" fmla="*/ 1785742 w 1785742"/>
                <a:gd name="connsiteY0" fmla="*/ 116329 h 1055321"/>
                <a:gd name="connsiteX1" fmla="*/ 892871 w 1785742"/>
                <a:gd name="connsiteY1" fmla="*/ 232658 h 1055321"/>
                <a:gd name="connsiteX2" fmla="*/ 0 w 1785742"/>
                <a:gd name="connsiteY2" fmla="*/ 116329 h 1055321"/>
                <a:gd name="connsiteX3" fmla="*/ 892871 w 1785742"/>
                <a:gd name="connsiteY3" fmla="*/ 0 h 1055321"/>
                <a:gd name="connsiteX4" fmla="*/ 1785742 w 1785742"/>
                <a:gd name="connsiteY4" fmla="*/ 116329 h 1055321"/>
                <a:gd name="connsiteX5" fmla="*/ 1785742 w 1785742"/>
                <a:gd name="connsiteY5" fmla="*/ 814302 h 1055321"/>
                <a:gd name="connsiteX6" fmla="*/ 892871 w 1785742"/>
                <a:gd name="connsiteY6" fmla="*/ 1055321 h 1055321"/>
                <a:gd name="connsiteX7" fmla="*/ 0 w 1785742"/>
                <a:gd name="connsiteY7" fmla="*/ 814302 h 1055321"/>
                <a:gd name="connsiteX8" fmla="*/ 0 w 1785742"/>
                <a:gd name="connsiteY8" fmla="*/ 116329 h 1055321"/>
                <a:gd name="connsiteX0" fmla="*/ 0 w 1785742"/>
                <a:gd name="connsiteY0" fmla="*/ 116329 h 930631"/>
                <a:gd name="connsiteX1" fmla="*/ 892871 w 1785742"/>
                <a:gd name="connsiteY1" fmla="*/ 232658 h 930631"/>
                <a:gd name="connsiteX2" fmla="*/ 1785742 w 1785742"/>
                <a:gd name="connsiteY2" fmla="*/ 116329 h 930631"/>
                <a:gd name="connsiteX3" fmla="*/ 1785742 w 1785742"/>
                <a:gd name="connsiteY3" fmla="*/ 814302 h 930631"/>
                <a:gd name="connsiteX4" fmla="*/ 892871 w 1785742"/>
                <a:gd name="connsiteY4" fmla="*/ 930631 h 930631"/>
                <a:gd name="connsiteX5" fmla="*/ 0 w 1785742"/>
                <a:gd name="connsiteY5" fmla="*/ 814302 h 930631"/>
                <a:gd name="connsiteX6" fmla="*/ 0 w 1785742"/>
                <a:gd name="connsiteY6" fmla="*/ 116329 h 930631"/>
                <a:gd name="connsiteX0" fmla="*/ 0 w 1785742"/>
                <a:gd name="connsiteY0" fmla="*/ 116329 h 930631"/>
                <a:gd name="connsiteX1" fmla="*/ 892871 w 1785742"/>
                <a:gd name="connsiteY1" fmla="*/ 0 h 930631"/>
                <a:gd name="connsiteX2" fmla="*/ 1785742 w 1785742"/>
                <a:gd name="connsiteY2" fmla="*/ 116329 h 930631"/>
                <a:gd name="connsiteX3" fmla="*/ 892871 w 1785742"/>
                <a:gd name="connsiteY3" fmla="*/ 232658 h 930631"/>
                <a:gd name="connsiteX4" fmla="*/ 0 w 1785742"/>
                <a:gd name="connsiteY4" fmla="*/ 116329 h 930631"/>
                <a:gd name="connsiteX0" fmla="*/ 1785742 w 1785742"/>
                <a:gd name="connsiteY0" fmla="*/ 116329 h 930631"/>
                <a:gd name="connsiteX1" fmla="*/ 892871 w 1785742"/>
                <a:gd name="connsiteY1" fmla="*/ 232658 h 930631"/>
                <a:gd name="connsiteX2" fmla="*/ 0 w 1785742"/>
                <a:gd name="connsiteY2" fmla="*/ 116329 h 930631"/>
                <a:gd name="connsiteX3" fmla="*/ 892871 w 1785742"/>
                <a:gd name="connsiteY3" fmla="*/ 0 h 930631"/>
                <a:gd name="connsiteX4" fmla="*/ 1785742 w 1785742"/>
                <a:gd name="connsiteY4" fmla="*/ 116329 h 930631"/>
                <a:gd name="connsiteX5" fmla="*/ 1785742 w 1785742"/>
                <a:gd name="connsiteY5" fmla="*/ 814302 h 930631"/>
                <a:gd name="connsiteX6" fmla="*/ 962144 w 1785742"/>
                <a:gd name="connsiteY6" fmla="*/ 861357 h 930631"/>
                <a:gd name="connsiteX7" fmla="*/ 0 w 1785742"/>
                <a:gd name="connsiteY7" fmla="*/ 814302 h 930631"/>
                <a:gd name="connsiteX8" fmla="*/ 0 w 1785742"/>
                <a:gd name="connsiteY8" fmla="*/ 116329 h 930631"/>
                <a:gd name="connsiteX0" fmla="*/ 0 w 1785742"/>
                <a:gd name="connsiteY0" fmla="*/ 116329 h 999903"/>
                <a:gd name="connsiteX1" fmla="*/ 892871 w 1785742"/>
                <a:gd name="connsiteY1" fmla="*/ 232658 h 999903"/>
                <a:gd name="connsiteX2" fmla="*/ 1785742 w 1785742"/>
                <a:gd name="connsiteY2" fmla="*/ 116329 h 999903"/>
                <a:gd name="connsiteX3" fmla="*/ 1785742 w 1785742"/>
                <a:gd name="connsiteY3" fmla="*/ 814302 h 999903"/>
                <a:gd name="connsiteX4" fmla="*/ 892871 w 1785742"/>
                <a:gd name="connsiteY4" fmla="*/ 930631 h 999903"/>
                <a:gd name="connsiteX5" fmla="*/ 0 w 1785742"/>
                <a:gd name="connsiteY5" fmla="*/ 814302 h 999903"/>
                <a:gd name="connsiteX6" fmla="*/ 0 w 1785742"/>
                <a:gd name="connsiteY6" fmla="*/ 116329 h 999903"/>
                <a:gd name="connsiteX0" fmla="*/ 0 w 1785742"/>
                <a:gd name="connsiteY0" fmla="*/ 116329 h 999903"/>
                <a:gd name="connsiteX1" fmla="*/ 892871 w 1785742"/>
                <a:gd name="connsiteY1" fmla="*/ 0 h 999903"/>
                <a:gd name="connsiteX2" fmla="*/ 1785742 w 1785742"/>
                <a:gd name="connsiteY2" fmla="*/ 116329 h 999903"/>
                <a:gd name="connsiteX3" fmla="*/ 892871 w 1785742"/>
                <a:gd name="connsiteY3" fmla="*/ 232658 h 999903"/>
                <a:gd name="connsiteX4" fmla="*/ 0 w 1785742"/>
                <a:gd name="connsiteY4" fmla="*/ 116329 h 999903"/>
                <a:gd name="connsiteX0" fmla="*/ 1785742 w 1785742"/>
                <a:gd name="connsiteY0" fmla="*/ 116329 h 999903"/>
                <a:gd name="connsiteX1" fmla="*/ 892871 w 1785742"/>
                <a:gd name="connsiteY1" fmla="*/ 232658 h 999903"/>
                <a:gd name="connsiteX2" fmla="*/ 0 w 1785742"/>
                <a:gd name="connsiteY2" fmla="*/ 116329 h 999903"/>
                <a:gd name="connsiteX3" fmla="*/ 892871 w 1785742"/>
                <a:gd name="connsiteY3" fmla="*/ 0 h 999903"/>
                <a:gd name="connsiteX4" fmla="*/ 1785742 w 1785742"/>
                <a:gd name="connsiteY4" fmla="*/ 116329 h 999903"/>
                <a:gd name="connsiteX5" fmla="*/ 1785742 w 1785742"/>
                <a:gd name="connsiteY5" fmla="*/ 814302 h 999903"/>
                <a:gd name="connsiteX6" fmla="*/ 962144 w 1785742"/>
                <a:gd name="connsiteY6" fmla="*/ 999903 h 999903"/>
                <a:gd name="connsiteX7" fmla="*/ 0 w 1785742"/>
                <a:gd name="connsiteY7" fmla="*/ 814302 h 999903"/>
                <a:gd name="connsiteX8" fmla="*/ 0 w 1785742"/>
                <a:gd name="connsiteY8" fmla="*/ 116329 h 999903"/>
                <a:gd name="connsiteX0" fmla="*/ 0 w 1785742"/>
                <a:gd name="connsiteY0" fmla="*/ 116329 h 999903"/>
                <a:gd name="connsiteX1" fmla="*/ 892871 w 1785742"/>
                <a:gd name="connsiteY1" fmla="*/ 232658 h 999903"/>
                <a:gd name="connsiteX2" fmla="*/ 1785742 w 1785742"/>
                <a:gd name="connsiteY2" fmla="*/ 116329 h 999903"/>
                <a:gd name="connsiteX3" fmla="*/ 1785742 w 1785742"/>
                <a:gd name="connsiteY3" fmla="*/ 814302 h 999903"/>
                <a:gd name="connsiteX4" fmla="*/ 892871 w 1785742"/>
                <a:gd name="connsiteY4" fmla="*/ 999903 h 999903"/>
                <a:gd name="connsiteX5" fmla="*/ 0 w 1785742"/>
                <a:gd name="connsiteY5" fmla="*/ 814302 h 999903"/>
                <a:gd name="connsiteX6" fmla="*/ 0 w 1785742"/>
                <a:gd name="connsiteY6" fmla="*/ 116329 h 999903"/>
                <a:gd name="connsiteX0" fmla="*/ 0 w 1785742"/>
                <a:gd name="connsiteY0" fmla="*/ 116329 h 999903"/>
                <a:gd name="connsiteX1" fmla="*/ 892871 w 1785742"/>
                <a:gd name="connsiteY1" fmla="*/ 0 h 999903"/>
                <a:gd name="connsiteX2" fmla="*/ 1785742 w 1785742"/>
                <a:gd name="connsiteY2" fmla="*/ 116329 h 999903"/>
                <a:gd name="connsiteX3" fmla="*/ 892871 w 1785742"/>
                <a:gd name="connsiteY3" fmla="*/ 232658 h 999903"/>
                <a:gd name="connsiteX4" fmla="*/ 0 w 1785742"/>
                <a:gd name="connsiteY4" fmla="*/ 116329 h 999903"/>
                <a:gd name="connsiteX0" fmla="*/ 1785742 w 1785742"/>
                <a:gd name="connsiteY0" fmla="*/ 116329 h 999903"/>
                <a:gd name="connsiteX1" fmla="*/ 892871 w 1785742"/>
                <a:gd name="connsiteY1" fmla="*/ 232658 h 999903"/>
                <a:gd name="connsiteX2" fmla="*/ 0 w 1785742"/>
                <a:gd name="connsiteY2" fmla="*/ 116329 h 999903"/>
                <a:gd name="connsiteX3" fmla="*/ 892871 w 1785742"/>
                <a:gd name="connsiteY3" fmla="*/ 0 h 999903"/>
                <a:gd name="connsiteX4" fmla="*/ 1785742 w 1785742"/>
                <a:gd name="connsiteY4" fmla="*/ 116329 h 999903"/>
                <a:gd name="connsiteX5" fmla="*/ 1785742 w 1785742"/>
                <a:gd name="connsiteY5" fmla="*/ 814302 h 999903"/>
                <a:gd name="connsiteX6" fmla="*/ 962144 w 1785742"/>
                <a:gd name="connsiteY6" fmla="*/ 999903 h 999903"/>
                <a:gd name="connsiteX7" fmla="*/ 0 w 1785742"/>
                <a:gd name="connsiteY7" fmla="*/ 814302 h 999903"/>
                <a:gd name="connsiteX8" fmla="*/ 0 w 1785742"/>
                <a:gd name="connsiteY8" fmla="*/ 116329 h 99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5742" h="999903" stroke="0" extrusionOk="0">
                  <a:moveTo>
                    <a:pt x="0" y="116329"/>
                  </a:moveTo>
                  <a:cubicBezTo>
                    <a:pt x="0" y="180576"/>
                    <a:pt x="399752" y="232658"/>
                    <a:pt x="892871" y="232658"/>
                  </a:cubicBezTo>
                  <a:cubicBezTo>
                    <a:pt x="1385990" y="232658"/>
                    <a:pt x="1785742" y="180576"/>
                    <a:pt x="1785742" y="116329"/>
                  </a:cubicBezTo>
                  <a:lnTo>
                    <a:pt x="1785742" y="814302"/>
                  </a:lnTo>
                  <a:cubicBezTo>
                    <a:pt x="1785742" y="878549"/>
                    <a:pt x="1385990" y="999903"/>
                    <a:pt x="892871" y="999903"/>
                  </a:cubicBezTo>
                  <a:cubicBezTo>
                    <a:pt x="399752" y="999903"/>
                    <a:pt x="0" y="878549"/>
                    <a:pt x="0" y="814302"/>
                  </a:cubicBezTo>
                  <a:lnTo>
                    <a:pt x="0" y="116329"/>
                  </a:lnTo>
                  <a:close/>
                </a:path>
                <a:path w="1785742" h="999903" fill="lighten" stroke="0" extrusionOk="0">
                  <a:moveTo>
                    <a:pt x="0" y="116329"/>
                  </a:moveTo>
                  <a:cubicBezTo>
                    <a:pt x="0" y="52082"/>
                    <a:pt x="399752" y="0"/>
                    <a:pt x="892871" y="0"/>
                  </a:cubicBezTo>
                  <a:cubicBezTo>
                    <a:pt x="1385990" y="0"/>
                    <a:pt x="1785742" y="52082"/>
                    <a:pt x="1785742" y="116329"/>
                  </a:cubicBezTo>
                  <a:cubicBezTo>
                    <a:pt x="1785742" y="180576"/>
                    <a:pt x="1385990" y="232658"/>
                    <a:pt x="892871" y="232658"/>
                  </a:cubicBezTo>
                  <a:cubicBezTo>
                    <a:pt x="399752" y="232658"/>
                    <a:pt x="0" y="180576"/>
                    <a:pt x="0" y="116329"/>
                  </a:cubicBezTo>
                  <a:close/>
                </a:path>
                <a:path w="1785742" h="999903" fill="none" extrusionOk="0">
                  <a:moveTo>
                    <a:pt x="1785742" y="116329"/>
                  </a:moveTo>
                  <a:cubicBezTo>
                    <a:pt x="1785742" y="180576"/>
                    <a:pt x="1385990" y="232658"/>
                    <a:pt x="892871" y="232658"/>
                  </a:cubicBezTo>
                  <a:cubicBezTo>
                    <a:pt x="399752" y="232658"/>
                    <a:pt x="0" y="180576"/>
                    <a:pt x="0" y="116329"/>
                  </a:cubicBezTo>
                  <a:cubicBezTo>
                    <a:pt x="0" y="52082"/>
                    <a:pt x="399752" y="0"/>
                    <a:pt x="892871" y="0"/>
                  </a:cubicBezTo>
                  <a:cubicBezTo>
                    <a:pt x="1385990" y="0"/>
                    <a:pt x="1785742" y="52082"/>
                    <a:pt x="1785742" y="116329"/>
                  </a:cubicBezTo>
                  <a:lnTo>
                    <a:pt x="1785742" y="814302"/>
                  </a:lnTo>
                  <a:cubicBezTo>
                    <a:pt x="1785742" y="878549"/>
                    <a:pt x="1455263" y="999903"/>
                    <a:pt x="962144" y="999903"/>
                  </a:cubicBezTo>
                  <a:cubicBezTo>
                    <a:pt x="469025" y="999903"/>
                    <a:pt x="0" y="878549"/>
                    <a:pt x="0" y="814302"/>
                  </a:cubicBezTo>
                  <a:lnTo>
                    <a:pt x="0" y="116329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n 10"/>
            <p:cNvSpPr/>
            <p:nvPr/>
          </p:nvSpPr>
          <p:spPr>
            <a:xfrm>
              <a:off x="7292750" y="3740120"/>
              <a:ext cx="1828800" cy="1463040"/>
            </a:xfrm>
            <a:prstGeom prst="can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23" y="1131215"/>
            <a:ext cx="2348627" cy="19071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15117" y="3038332"/>
            <a:ext cx="15167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জিঙ্ক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দন্ড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26017" y="26658"/>
            <a:ext cx="59506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0" dirty="0" err="1" smtClean="0">
                <a:ln w="28575">
                  <a:solidFill>
                    <a:prstClr val="black"/>
                  </a:solidFill>
                </a:ln>
                <a:blipFill>
                  <a:blip r:embed="rId9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8000" dirty="0" smtClean="0">
                <a:ln w="28575">
                  <a:solidFill>
                    <a:prstClr val="black"/>
                  </a:solidFill>
                </a:ln>
                <a:blipFill>
                  <a:blip r:embed="rId9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n w="28575">
                  <a:solidFill>
                    <a:prstClr val="black"/>
                  </a:solidFill>
                </a:ln>
                <a:blipFill>
                  <a:blip r:embed="rId9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8000" dirty="0" smtClean="0">
                <a:ln w="28575">
                  <a:solidFill>
                    <a:prstClr val="black"/>
                  </a:solidFill>
                </a:ln>
                <a:blipFill>
                  <a:blip r:embed="rId9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n w="28575">
                  <a:solidFill>
                    <a:prstClr val="black"/>
                  </a:solidFill>
                </a:ln>
                <a:blipFill>
                  <a:blip r:embed="rId9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8000" dirty="0">
              <a:ln w="28575">
                <a:solidFill>
                  <a:prstClr val="black"/>
                </a:solidFill>
              </a:ln>
              <a:blipFill>
                <a:blip r:embed="rId9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957" y="5674944"/>
            <a:ext cx="5077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06442" y="5674944"/>
            <a:ext cx="3401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8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3" grpId="0"/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7121" y="5480642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5501709"/>
            <a:ext cx="381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চার্জযুক্ত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568377" y="5517774"/>
            <a:ext cx="769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ব্যাটারির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ধনাত্বক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প্রান্তের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জিংক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দন্ডের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" y="5512772"/>
            <a:ext cx="769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ব্যাটারির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ঋনাত্বক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জিংক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দন্ডের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6729334" y="5487793"/>
            <a:ext cx="342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46443" y="5538841"/>
            <a:ext cx="1452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অ্যানোড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6443" y="5496707"/>
            <a:ext cx="1366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ক্যাথোড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43834" y="5501708"/>
            <a:ext cx="1379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04800" y="184806"/>
            <a:ext cx="9448799" cy="5253702"/>
            <a:chOff x="304800" y="184806"/>
            <a:chExt cx="9448799" cy="5253702"/>
          </a:xfrm>
        </p:grpSpPr>
        <p:grpSp>
          <p:nvGrpSpPr>
            <p:cNvPr id="17" name="Group 16"/>
            <p:cNvGrpSpPr/>
            <p:nvPr/>
          </p:nvGrpSpPr>
          <p:grpSpPr>
            <a:xfrm>
              <a:off x="304800" y="184806"/>
              <a:ext cx="9448799" cy="5253702"/>
              <a:chOff x="304800" y="184806"/>
              <a:chExt cx="9448799" cy="5253702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04800" y="184806"/>
                <a:ext cx="9448799" cy="5253702"/>
                <a:chOff x="745376" y="152398"/>
                <a:chExt cx="9230578" cy="5286115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376" y="152398"/>
                  <a:ext cx="9230578" cy="5286115"/>
                </a:xfrm>
                <a:prstGeom prst="rect">
                  <a:avLst/>
                </a:prstGeom>
              </p:spPr>
            </p:pic>
            <p:sp>
              <p:nvSpPr>
                <p:cNvPr id="2" name="Rectangle 1"/>
                <p:cNvSpPr/>
                <p:nvPr/>
              </p:nvSpPr>
              <p:spPr>
                <a:xfrm>
                  <a:off x="3333745" y="273132"/>
                  <a:ext cx="3581400" cy="4832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4122108" y="304799"/>
                  <a:ext cx="2209799" cy="1904998"/>
                </a:xfrm>
                <a:prstGeom prst="rect">
                  <a:avLst/>
                </a:prstGeom>
              </p:spPr>
            </p:pic>
          </p:grpSp>
          <p:sp>
            <p:nvSpPr>
              <p:cNvPr id="14" name="TextBox 13"/>
              <p:cNvSpPr txBox="1"/>
              <p:nvPr/>
            </p:nvSpPr>
            <p:spPr>
              <a:xfrm>
                <a:off x="3962399" y="4283468"/>
                <a:ext cx="106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Nacl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478993" y="2819400"/>
                <a:ext cx="85953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4000" b="1" baseline="30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en-US" sz="4000" b="1" baseline="300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954361" y="2686362"/>
                <a:ext cx="9028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</a:t>
                </a:r>
                <a:r>
                  <a:rPr lang="en-US" sz="4400" baseline="30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en-US" sz="4400" baseline="3000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638629" y="3315576"/>
                <a:ext cx="69281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4400" b="1" baseline="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en-US" sz="4400" b="1" baseline="300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2540" y="1371600"/>
              <a:ext cx="3020260" cy="38862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76999" y="1371600"/>
              <a:ext cx="3276599" cy="3886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384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-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2583" y="152401"/>
            <a:ext cx="9622305" cy="6019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4935" y="2438400"/>
            <a:ext cx="3657599" cy="1015663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blipFill>
                  <a:blip r:embed="rId6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ভিডিওটি দেখি</a:t>
            </a:r>
            <a:endParaRPr lang="en-US" sz="6000" dirty="0">
              <a:blipFill>
                <a:blip r:embed="rId6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7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253" y="293615"/>
            <a:ext cx="39388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0" dirty="0" err="1">
                <a:ln w="28575">
                  <a:solidFill>
                    <a:prstClr val="black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8000" dirty="0">
                <a:ln w="28575">
                  <a:solidFill>
                    <a:prstClr val="black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28575">
                  <a:solidFill>
                    <a:prstClr val="black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ln w="28575">
                <a:solidFill>
                  <a:prstClr val="black"/>
                </a:solidFill>
              </a:ln>
              <a:blipFill>
                <a:blip r:embed="rId3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61705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বিকারে ৩০০ মিলি পানি নিয়ে ৩০ গ্রাম লবণ যোগ করে ভালোভাবে নাড়।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35280" y="237095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জিঙ্ক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দন্ড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দুইটি চিত্র অনুযায়ী তামার তার দিয়ে ব্যাটারির সাথে যুক্ত কর।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200400"/>
            <a:ext cx="7086600" cy="307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0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053741"/>
              </p:ext>
            </p:extLst>
          </p:nvPr>
        </p:nvGraphicFramePr>
        <p:xfrm>
          <a:off x="228600" y="381000"/>
          <a:ext cx="9601200" cy="624840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385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2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37412">
                <a:tc gridSpan="3">
                  <a:txBody>
                    <a:bodyPr/>
                    <a:lstStyle/>
                    <a:p>
                      <a:pPr algn="ctr"/>
                      <a:r>
                        <a:rPr lang="bn-BD" sz="6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পর্যবেক্ষণ</a:t>
                      </a:r>
                      <a:r>
                        <a:rPr lang="bn-BD" sz="6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</a:t>
                      </a:r>
                      <a:endParaRPr lang="en-US" sz="6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373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পরীক্ষা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পর্যবেক্ষণ</a:t>
                      </a:r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সিদ্ধান্ত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8636">
                <a:tc>
                  <a:txBody>
                    <a:bodyPr/>
                    <a:lstStyle/>
                    <a:p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Nacl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দ্রবণে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বিয়োজিত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হয়ে</a:t>
                      </a:r>
                      <a:endParaRPr lang="en-US" sz="32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H</a:t>
                      </a:r>
                      <a:r>
                        <a:rPr lang="en-US" sz="3200" b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O 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বিয়োজিত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হয়ে</a:t>
                      </a:r>
                      <a:endParaRPr lang="en-US" sz="32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অ্যানোডে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বিক্রিয়া</a:t>
                      </a:r>
                      <a:endParaRPr lang="en-US" sz="32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ক্যাথোডে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বিক্রিয়া</a:t>
                      </a:r>
                      <a:endParaRPr lang="bn-IN" sz="32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9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09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605399"/>
              </p:ext>
            </p:extLst>
          </p:nvPr>
        </p:nvGraphicFramePr>
        <p:xfrm>
          <a:off x="228600" y="906558"/>
          <a:ext cx="9448800" cy="564664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315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9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158">
                <a:tc gridSpan="3"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158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পরীক্ষা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পর্যবেক্ষণ</a:t>
                      </a:r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সিদ্ধান্ত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4642">
                <a:tc>
                  <a:txBody>
                    <a:bodyPr/>
                    <a:lstStyle/>
                    <a:p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Nacl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দ্রবণে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বিয়োজিত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হয়ে</a:t>
                      </a:r>
                      <a:endParaRPr lang="en-US" sz="32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H</a:t>
                      </a:r>
                      <a:r>
                        <a:rPr lang="en-US" sz="3200" b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O 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বিয়োজিত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হয়ে</a:t>
                      </a:r>
                      <a:endParaRPr lang="en-US" sz="32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অ্যানোডে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বিক্রিয়া</a:t>
                      </a:r>
                      <a:endParaRPr lang="en-US" sz="32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ক্যাথোডে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বিক্রিয়া</a:t>
                      </a:r>
                      <a:endParaRPr lang="bn-IN" sz="32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 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ও  Cl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 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ও  OH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 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e        Cl</a:t>
                      </a:r>
                    </a:p>
                    <a:p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    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Cl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e        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  <a:p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    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b="1" baseline="-25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b="1" baseline="-25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endParaRPr kumimoji="0" lang="en-US" sz="40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  <a:p>
                      <a:endParaRPr kumimoji="0" lang="en-US" sz="40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  <a:p>
                      <a:r>
                        <a:rPr kumimoji="0" lang="en-US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Cl</a:t>
                      </a:r>
                      <a:r>
                        <a:rPr kumimoji="0" lang="en-US" sz="40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(g)</a:t>
                      </a:r>
                    </a:p>
                    <a:p>
                      <a:endParaRPr kumimoji="0" lang="en-US" sz="40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en-US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en-US" sz="40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kumimoji="0" lang="en-US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(g)</a:t>
                      </a:r>
                      <a:endParaRPr kumimoji="0" lang="en-US" sz="40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6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24200" y="2286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n w="28575"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8000" dirty="0" smtClean="0">
                <a:ln w="28575"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n w="28575"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US" sz="8000" dirty="0">
              <a:ln w="28575">
                <a:solidFill>
                  <a:schemeClr val="tx1"/>
                </a:solidFill>
              </a:ln>
              <a:blipFill>
                <a:blip r:embed="rId3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958582" y="3562796"/>
            <a:ext cx="54901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inus 7"/>
          <p:cNvSpPr/>
          <p:nvPr/>
        </p:nvSpPr>
        <p:spPr>
          <a:xfrm>
            <a:off x="5270751" y="3479752"/>
            <a:ext cx="275705" cy="16608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052509" y="3972538"/>
            <a:ext cx="457200" cy="7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us 10"/>
          <p:cNvSpPr/>
          <p:nvPr/>
        </p:nvSpPr>
        <p:spPr>
          <a:xfrm>
            <a:off x="5179876" y="3823402"/>
            <a:ext cx="333204" cy="29795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050401" y="4490422"/>
            <a:ext cx="457200" cy="7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58582" y="4948292"/>
            <a:ext cx="457200" cy="7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us 15"/>
          <p:cNvSpPr/>
          <p:nvPr/>
        </p:nvSpPr>
        <p:spPr>
          <a:xfrm>
            <a:off x="5153196" y="4343400"/>
            <a:ext cx="333204" cy="29795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5013274" y="4799315"/>
            <a:ext cx="333204" cy="29795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5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6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360690" y="1524297"/>
            <a:ext cx="4044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6359" y="4729118"/>
            <a:ext cx="40222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হাইড্রোক্সিল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5530" y="2914607"/>
            <a:ext cx="3605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4737" y="291226"/>
            <a:ext cx="5991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600" dirty="0" err="1">
                <a:ln w="38100">
                  <a:solidFill>
                    <a:schemeClr val="tx1"/>
                  </a:solidFill>
                </a:ln>
                <a:gradFill>
                  <a:gsLst>
                    <a:gs pos="0">
                      <a:srgbClr val="C00000"/>
                    </a:gs>
                    <a:gs pos="25000">
                      <a:srgbClr val="FF0000"/>
                    </a:gs>
                    <a:gs pos="53000">
                      <a:srgbClr val="002060"/>
                    </a:gs>
                    <a:gs pos="72500">
                      <a:srgbClr val="ED7D31">
                        <a:lumMod val="75000"/>
                      </a:srgbClr>
                    </a:gs>
                    <a:gs pos="92000">
                      <a:srgbClr val="FFC000">
                        <a:lumMod val="40000"/>
                        <a:lumOff val="60000"/>
                      </a:srgbClr>
                    </a:gs>
                  </a:gsLst>
                  <a:lin ang="30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9600" dirty="0">
                <a:ln w="38100">
                  <a:solidFill>
                    <a:schemeClr val="tx1"/>
                  </a:solidFill>
                </a:ln>
                <a:gradFill>
                  <a:gsLst>
                    <a:gs pos="0">
                      <a:srgbClr val="C00000"/>
                    </a:gs>
                    <a:gs pos="25000">
                      <a:srgbClr val="FF0000"/>
                    </a:gs>
                    <a:gs pos="53000">
                      <a:srgbClr val="002060"/>
                    </a:gs>
                    <a:gs pos="72500">
                      <a:srgbClr val="ED7D31">
                        <a:lumMod val="75000"/>
                      </a:srgbClr>
                    </a:gs>
                    <a:gs pos="92000">
                      <a:srgbClr val="FFC000">
                        <a:lumMod val="40000"/>
                        <a:lumOff val="60000"/>
                      </a:srgbClr>
                    </a:gs>
                  </a:gsLst>
                  <a:lin ang="30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n w="38100">
                  <a:solidFill>
                    <a:schemeClr val="tx1"/>
                  </a:solidFill>
                </a:ln>
                <a:gradFill>
                  <a:gsLst>
                    <a:gs pos="0">
                      <a:srgbClr val="C00000"/>
                    </a:gs>
                    <a:gs pos="25000">
                      <a:srgbClr val="FF0000"/>
                    </a:gs>
                    <a:gs pos="53000">
                      <a:srgbClr val="002060"/>
                    </a:gs>
                    <a:gs pos="72500">
                      <a:srgbClr val="ED7D31">
                        <a:lumMod val="75000"/>
                      </a:srgbClr>
                    </a:gs>
                    <a:gs pos="92000">
                      <a:srgbClr val="FFC000">
                        <a:lumMod val="40000"/>
                        <a:lumOff val="60000"/>
                      </a:srgbClr>
                    </a:gs>
                  </a:gsLst>
                  <a:lin ang="30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9600" dirty="0">
                <a:ln w="38100">
                  <a:solidFill>
                    <a:schemeClr val="tx1"/>
                  </a:solidFill>
                </a:ln>
                <a:gradFill>
                  <a:gsLst>
                    <a:gs pos="0">
                      <a:srgbClr val="C00000"/>
                    </a:gs>
                    <a:gs pos="25000">
                      <a:srgbClr val="FF0000"/>
                    </a:gs>
                    <a:gs pos="53000">
                      <a:srgbClr val="002060"/>
                    </a:gs>
                    <a:gs pos="72500">
                      <a:srgbClr val="ED7D31">
                        <a:lumMod val="75000"/>
                      </a:srgbClr>
                    </a:gs>
                    <a:gs pos="92000">
                      <a:srgbClr val="FFC000">
                        <a:lumMod val="40000"/>
                        <a:lumOff val="60000"/>
                      </a:srgbClr>
                    </a:gs>
                  </a:gsLst>
                  <a:lin ang="30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360690" y="3696694"/>
            <a:ext cx="550887" cy="519135"/>
            <a:chOff x="933121" y="4676346"/>
            <a:chExt cx="492874" cy="511153"/>
          </a:xfrm>
        </p:grpSpPr>
        <p:sp>
          <p:nvSpPr>
            <p:cNvPr id="13" name="Oval 12"/>
            <p:cNvSpPr/>
            <p:nvPr/>
          </p:nvSpPr>
          <p:spPr>
            <a:xfrm>
              <a:off x="933121" y="4694625"/>
              <a:ext cx="492874" cy="49287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58906" y="4676346"/>
              <a:ext cx="365827" cy="4550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443817" y="60962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389696" y="5711729"/>
            <a:ext cx="492874" cy="584775"/>
            <a:chOff x="933121" y="4676346"/>
            <a:chExt cx="492874" cy="584775"/>
          </a:xfrm>
        </p:grpSpPr>
        <p:sp>
          <p:nvSpPr>
            <p:cNvPr id="27" name="Oval 26"/>
            <p:cNvSpPr/>
            <p:nvPr/>
          </p:nvSpPr>
          <p:spPr>
            <a:xfrm>
              <a:off x="933121" y="4694625"/>
              <a:ext cx="492874" cy="49287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58906" y="4676346"/>
              <a:ext cx="43152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246359" y="2333162"/>
            <a:ext cx="492874" cy="584775"/>
            <a:chOff x="933121" y="4676346"/>
            <a:chExt cx="492874" cy="584775"/>
          </a:xfrm>
        </p:grpSpPr>
        <p:sp>
          <p:nvSpPr>
            <p:cNvPr id="31" name="Oval 30"/>
            <p:cNvSpPr/>
            <p:nvPr/>
          </p:nvSpPr>
          <p:spPr>
            <a:xfrm>
              <a:off x="933121" y="4694625"/>
              <a:ext cx="492874" cy="49287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58906" y="4676346"/>
              <a:ext cx="43152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563979" y="2261665"/>
            <a:ext cx="947997" cy="584775"/>
            <a:chOff x="3040034" y="2789662"/>
            <a:chExt cx="947997" cy="584775"/>
          </a:xfrm>
        </p:grpSpPr>
        <p:sp>
          <p:nvSpPr>
            <p:cNvPr id="7" name="Oval 6"/>
            <p:cNvSpPr/>
            <p:nvPr/>
          </p:nvSpPr>
          <p:spPr>
            <a:xfrm>
              <a:off x="3040034" y="2815418"/>
              <a:ext cx="492874" cy="49287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65665" y="2789662"/>
              <a:ext cx="9223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705974" y="3692555"/>
            <a:ext cx="982242" cy="562629"/>
            <a:chOff x="3040034" y="2789662"/>
            <a:chExt cx="947997" cy="518630"/>
          </a:xfrm>
        </p:grpSpPr>
        <p:sp>
          <p:nvSpPr>
            <p:cNvPr id="35" name="Oval 34"/>
            <p:cNvSpPr/>
            <p:nvPr/>
          </p:nvSpPr>
          <p:spPr>
            <a:xfrm>
              <a:off x="3040034" y="2815418"/>
              <a:ext cx="492874" cy="49287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65665" y="2789662"/>
              <a:ext cx="922366" cy="494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791541" y="5730008"/>
            <a:ext cx="947997" cy="584775"/>
            <a:chOff x="3040034" y="2789662"/>
            <a:chExt cx="947997" cy="584775"/>
          </a:xfrm>
        </p:grpSpPr>
        <p:sp>
          <p:nvSpPr>
            <p:cNvPr id="38" name="Oval 37"/>
            <p:cNvSpPr/>
            <p:nvPr/>
          </p:nvSpPr>
          <p:spPr>
            <a:xfrm>
              <a:off x="3040034" y="2815418"/>
              <a:ext cx="492874" cy="49287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065665" y="2789662"/>
              <a:ext cx="9223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632561" y="2292484"/>
            <a:ext cx="702012" cy="584775"/>
            <a:chOff x="5339889" y="2783112"/>
            <a:chExt cx="702012" cy="584775"/>
          </a:xfrm>
        </p:grpSpPr>
        <p:sp>
          <p:nvSpPr>
            <p:cNvPr id="8" name="Oval 7"/>
            <p:cNvSpPr/>
            <p:nvPr/>
          </p:nvSpPr>
          <p:spPr>
            <a:xfrm>
              <a:off x="5339889" y="2815418"/>
              <a:ext cx="492874" cy="49287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85239" y="2783112"/>
              <a:ext cx="6566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812879" y="5733267"/>
            <a:ext cx="702012" cy="584775"/>
            <a:chOff x="5339889" y="2783112"/>
            <a:chExt cx="702012" cy="584775"/>
          </a:xfrm>
        </p:grpSpPr>
        <p:sp>
          <p:nvSpPr>
            <p:cNvPr id="43" name="Oval 42"/>
            <p:cNvSpPr/>
            <p:nvPr/>
          </p:nvSpPr>
          <p:spPr>
            <a:xfrm>
              <a:off x="5339889" y="2815418"/>
              <a:ext cx="492874" cy="49287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385239" y="2783112"/>
              <a:ext cx="6566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661976" y="3572928"/>
            <a:ext cx="801220" cy="585929"/>
            <a:chOff x="5339889" y="2783112"/>
            <a:chExt cx="702012" cy="525180"/>
          </a:xfrm>
        </p:grpSpPr>
        <p:sp>
          <p:nvSpPr>
            <p:cNvPr id="46" name="Oval 45"/>
            <p:cNvSpPr/>
            <p:nvPr/>
          </p:nvSpPr>
          <p:spPr>
            <a:xfrm>
              <a:off x="5339889" y="2815418"/>
              <a:ext cx="492874" cy="49287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85239" y="2783112"/>
              <a:ext cx="656662" cy="45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402584" y="2261665"/>
            <a:ext cx="941396" cy="584775"/>
            <a:chOff x="7456134" y="2775507"/>
            <a:chExt cx="941396" cy="584775"/>
          </a:xfrm>
        </p:grpSpPr>
        <p:sp>
          <p:nvSpPr>
            <p:cNvPr id="9" name="Oval 8"/>
            <p:cNvSpPr/>
            <p:nvPr/>
          </p:nvSpPr>
          <p:spPr>
            <a:xfrm>
              <a:off x="7456134" y="2815418"/>
              <a:ext cx="492874" cy="49287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00486" y="2775507"/>
              <a:ext cx="8970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891397" y="5730007"/>
            <a:ext cx="941396" cy="584775"/>
            <a:chOff x="7456134" y="2775507"/>
            <a:chExt cx="941396" cy="584775"/>
          </a:xfrm>
        </p:grpSpPr>
        <p:sp>
          <p:nvSpPr>
            <p:cNvPr id="51" name="Oval 50"/>
            <p:cNvSpPr/>
            <p:nvPr/>
          </p:nvSpPr>
          <p:spPr>
            <a:xfrm>
              <a:off x="7456134" y="2815418"/>
              <a:ext cx="492874" cy="49287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500486" y="2775507"/>
              <a:ext cx="8970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446936" y="3572928"/>
            <a:ext cx="991638" cy="532352"/>
            <a:chOff x="7456134" y="2775507"/>
            <a:chExt cx="941396" cy="532785"/>
          </a:xfrm>
        </p:grpSpPr>
        <p:sp>
          <p:nvSpPr>
            <p:cNvPr id="54" name="Oval 53"/>
            <p:cNvSpPr/>
            <p:nvPr/>
          </p:nvSpPr>
          <p:spPr>
            <a:xfrm>
              <a:off x="7456134" y="2815418"/>
              <a:ext cx="492874" cy="49287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500486" y="2775507"/>
              <a:ext cx="897044" cy="470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847635" y="2244437"/>
            <a:ext cx="1395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</a:t>
            </a:r>
            <a:r>
              <a:rPr lang="en-US" sz="4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4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79983" y="2108986"/>
            <a:ext cx="853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4400" b="1" baseline="30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92597" y="2285214"/>
            <a:ext cx="5725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8265574" y="2261665"/>
            <a:ext cx="7601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4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aseline="-25000" dirty="0"/>
          </a:p>
        </p:txBody>
      </p:sp>
      <p:sp>
        <p:nvSpPr>
          <p:cNvPr id="63" name="Rectangle 62"/>
          <p:cNvSpPr/>
          <p:nvPr/>
        </p:nvSpPr>
        <p:spPr>
          <a:xfrm>
            <a:off x="4490843" y="3645448"/>
            <a:ext cx="914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2299413" y="3673467"/>
            <a:ext cx="9200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en-US" sz="32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6280536" y="3574082"/>
            <a:ext cx="1050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aseline="-25000" dirty="0"/>
          </a:p>
        </p:txBody>
      </p:sp>
      <p:sp>
        <p:nvSpPr>
          <p:cNvPr id="101" name="Rectangle 100"/>
          <p:cNvSpPr/>
          <p:nvPr/>
        </p:nvSpPr>
        <p:spPr>
          <a:xfrm>
            <a:off x="8194240" y="3566655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US" sz="4400" b="1" baseline="30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4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325" y="5528575"/>
            <a:ext cx="1213209" cy="9876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41449" y="5670982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endParaRPr lang="en-US" sz="4400" b="1" baseline="30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6819" y="5696111"/>
            <a:ext cx="989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US" sz="4400" b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400" b="1" baseline="30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598321" y="5696111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endParaRPr lang="en-US" sz="4400" b="1" baseline="30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544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" grpId="0"/>
      <p:bldP spid="4" grpId="0"/>
      <p:bldP spid="56" grpId="0"/>
      <p:bldP spid="16" grpId="0"/>
      <p:bldP spid="16" grpId="1"/>
      <p:bldP spid="61" grpId="0"/>
      <p:bldP spid="61" grpId="1"/>
      <p:bldP spid="62" grpId="0"/>
      <p:bldP spid="62" grpId="1"/>
      <p:bldP spid="63" grpId="0"/>
      <p:bldP spid="99" grpId="0"/>
      <p:bldP spid="99" grpId="1"/>
      <p:bldP spid="100" grpId="0"/>
      <p:bldP spid="100" grpId="1"/>
      <p:bldP spid="101" grpId="0"/>
      <p:bldP spid="101" grpId="1"/>
      <p:bldP spid="6" grpId="0"/>
      <p:bldP spid="6" grpId="1"/>
      <p:bldP spid="10" grpId="0"/>
      <p:bldP spid="10" grpId="1"/>
      <p:bldP spid="57" grpId="0"/>
      <p:bldP spid="5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9448800" cy="64081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75773" y="382747"/>
            <a:ext cx="5747086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500" dirty="0" err="1">
                <a:ln w="38100">
                  <a:solidFill>
                    <a:schemeClr val="tx1"/>
                  </a:solidFill>
                </a:ln>
                <a:gradFill>
                  <a:gsLst>
                    <a:gs pos="0">
                      <a:srgbClr val="C00000"/>
                    </a:gs>
                    <a:gs pos="25000">
                      <a:srgbClr val="FF0000"/>
                    </a:gs>
                    <a:gs pos="53000">
                      <a:srgbClr val="002060"/>
                    </a:gs>
                    <a:gs pos="72500">
                      <a:srgbClr val="ED7D31">
                        <a:lumMod val="75000"/>
                      </a:srgbClr>
                    </a:gs>
                    <a:gs pos="92000">
                      <a:srgbClr val="FFC000">
                        <a:lumMod val="40000"/>
                        <a:lumOff val="60000"/>
                      </a:srgbClr>
                    </a:gs>
                  </a:gsLst>
                  <a:lin ang="30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11500" dirty="0">
                <a:ln w="38100">
                  <a:solidFill>
                    <a:schemeClr val="tx1"/>
                  </a:solidFill>
                </a:ln>
                <a:gradFill>
                  <a:gsLst>
                    <a:gs pos="0">
                      <a:srgbClr val="C00000"/>
                    </a:gs>
                    <a:gs pos="25000">
                      <a:srgbClr val="FF0000"/>
                    </a:gs>
                    <a:gs pos="53000">
                      <a:srgbClr val="002060"/>
                    </a:gs>
                    <a:gs pos="72500">
                      <a:srgbClr val="ED7D31">
                        <a:lumMod val="75000"/>
                      </a:srgbClr>
                    </a:gs>
                    <a:gs pos="92000">
                      <a:srgbClr val="FFC000">
                        <a:lumMod val="40000"/>
                        <a:lumOff val="60000"/>
                      </a:srgbClr>
                    </a:gs>
                  </a:gsLst>
                  <a:lin ang="30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ln w="38100">
                  <a:solidFill>
                    <a:schemeClr val="tx1"/>
                  </a:solidFill>
                </a:ln>
                <a:gradFill>
                  <a:gsLst>
                    <a:gs pos="0">
                      <a:srgbClr val="C00000"/>
                    </a:gs>
                    <a:gs pos="25000">
                      <a:srgbClr val="FF0000"/>
                    </a:gs>
                    <a:gs pos="53000">
                      <a:srgbClr val="002060"/>
                    </a:gs>
                    <a:gs pos="72500">
                      <a:srgbClr val="ED7D31">
                        <a:lumMod val="75000"/>
                      </a:srgbClr>
                    </a:gs>
                    <a:gs pos="92000">
                      <a:srgbClr val="FFC000">
                        <a:lumMod val="40000"/>
                        <a:lumOff val="60000"/>
                      </a:srgbClr>
                    </a:gs>
                  </a:gsLst>
                  <a:lin ang="30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1500" dirty="0">
                <a:ln w="38100">
                  <a:solidFill>
                    <a:schemeClr val="tx1"/>
                  </a:solidFill>
                </a:ln>
                <a:gradFill>
                  <a:gsLst>
                    <a:gs pos="0">
                      <a:srgbClr val="C00000"/>
                    </a:gs>
                    <a:gs pos="25000">
                      <a:srgbClr val="FF0000"/>
                    </a:gs>
                    <a:gs pos="53000">
                      <a:srgbClr val="002060"/>
                    </a:gs>
                    <a:gs pos="72500">
                      <a:srgbClr val="ED7D31">
                        <a:lumMod val="75000"/>
                      </a:srgbClr>
                    </a:gs>
                    <a:gs pos="92000">
                      <a:srgbClr val="FFC000">
                        <a:lumMod val="40000"/>
                        <a:lumOff val="60000"/>
                      </a:srgbClr>
                    </a:gs>
                  </a:gsLst>
                  <a:lin ang="30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95249" y="2196646"/>
            <a:ext cx="5791702" cy="3200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5397323"/>
            <a:ext cx="9220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bn-IN" sz="4000" dirty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  <a:sym typeface="Webdings"/>
              </a:rPr>
              <a:t>অ্যানোডে ও ক্যাথোডের মধ্যে সংঘঠিত বিক্রিয়ার মধ্যে দুটি পার্থক্য </a:t>
            </a:r>
            <a:r>
              <a:rPr lang="en-US" sz="4000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  <a:sym typeface="Webdings"/>
              </a:rPr>
              <a:t>লিখে</a:t>
            </a:r>
            <a:r>
              <a:rPr lang="en-US" sz="4000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  <a:sym typeface="Webdings"/>
              </a:rPr>
              <a:t>আনবে</a:t>
            </a:r>
            <a:r>
              <a:rPr lang="bn-IN" sz="4000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4000" dirty="0">
              <a:blipFill>
                <a:blip r:embed="rId4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0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48" y="1272654"/>
            <a:ext cx="3993777" cy="3961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40" y="2743202"/>
            <a:ext cx="4157837" cy="272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19200" y="1128683"/>
            <a:ext cx="7696200" cy="4422935"/>
            <a:chOff x="1163518" y="1358747"/>
            <a:chExt cx="6848158" cy="4130988"/>
          </a:xfrm>
        </p:grpSpPr>
        <p:sp>
          <p:nvSpPr>
            <p:cNvPr id="2" name="Rectangle 1"/>
            <p:cNvSpPr/>
            <p:nvPr/>
          </p:nvSpPr>
          <p:spPr>
            <a:xfrm>
              <a:off x="1163518" y="4139292"/>
              <a:ext cx="2047603" cy="499655"/>
            </a:xfrm>
            <a:prstGeom prst="rect">
              <a:avLst/>
            </a:prstGeom>
            <a:solidFill>
              <a:srgbClr val="002060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163518" y="2372539"/>
              <a:ext cx="2047603" cy="499655"/>
            </a:xfrm>
            <a:prstGeom prst="rect">
              <a:avLst/>
            </a:prstGeom>
            <a:solidFill>
              <a:srgbClr val="0070C0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63518" y="2973488"/>
              <a:ext cx="2047603" cy="499655"/>
            </a:xfrm>
            <a:prstGeom prst="rect">
              <a:avLst/>
            </a:prstGeom>
            <a:solidFill>
              <a:srgbClr val="00B050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163518" y="3550375"/>
              <a:ext cx="2047603" cy="499655"/>
            </a:xfrm>
            <a:prstGeom prst="rect">
              <a:avLst/>
            </a:prstGeom>
            <a:solidFill>
              <a:srgbClr val="00B0F0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16826" y="1358747"/>
              <a:ext cx="958133" cy="1513446"/>
            </a:xfrm>
            <a:custGeom>
              <a:avLst/>
              <a:gdLst>
                <a:gd name="connsiteX0" fmla="*/ 0 w 1762076"/>
                <a:gd name="connsiteY0" fmla="*/ 0 h 666206"/>
                <a:gd name="connsiteX1" fmla="*/ 1762076 w 1762076"/>
                <a:gd name="connsiteY1" fmla="*/ 0 h 666206"/>
                <a:gd name="connsiteX2" fmla="*/ 1762076 w 1762076"/>
                <a:gd name="connsiteY2" fmla="*/ 666206 h 666206"/>
                <a:gd name="connsiteX3" fmla="*/ 0 w 1762076"/>
                <a:gd name="connsiteY3" fmla="*/ 666206 h 666206"/>
                <a:gd name="connsiteX4" fmla="*/ 0 w 1762076"/>
                <a:gd name="connsiteY4" fmla="*/ 0 h 666206"/>
                <a:gd name="connsiteX0" fmla="*/ 0 w 1762076"/>
                <a:gd name="connsiteY0" fmla="*/ 1361661 h 2027867"/>
                <a:gd name="connsiteX1" fmla="*/ 1752136 w 1762076"/>
                <a:gd name="connsiteY1" fmla="*/ 0 h 2027867"/>
                <a:gd name="connsiteX2" fmla="*/ 1762076 w 1762076"/>
                <a:gd name="connsiteY2" fmla="*/ 2027867 h 2027867"/>
                <a:gd name="connsiteX3" fmla="*/ 0 w 1762076"/>
                <a:gd name="connsiteY3" fmla="*/ 2027867 h 2027867"/>
                <a:gd name="connsiteX4" fmla="*/ 0 w 1762076"/>
                <a:gd name="connsiteY4" fmla="*/ 1361661 h 2027867"/>
                <a:gd name="connsiteX0" fmla="*/ 0 w 1791894"/>
                <a:gd name="connsiteY0" fmla="*/ 1361661 h 2027867"/>
                <a:gd name="connsiteX1" fmla="*/ 1752136 w 1791894"/>
                <a:gd name="connsiteY1" fmla="*/ 0 h 2027867"/>
                <a:gd name="connsiteX2" fmla="*/ 1791894 w 1791894"/>
                <a:gd name="connsiteY2" fmla="*/ 1441458 h 2027867"/>
                <a:gd name="connsiteX3" fmla="*/ 0 w 1791894"/>
                <a:gd name="connsiteY3" fmla="*/ 2027867 h 2027867"/>
                <a:gd name="connsiteX4" fmla="*/ 0 w 1791894"/>
                <a:gd name="connsiteY4" fmla="*/ 1361661 h 2027867"/>
                <a:gd name="connsiteX0" fmla="*/ 0 w 1781955"/>
                <a:gd name="connsiteY0" fmla="*/ 1361661 h 2027867"/>
                <a:gd name="connsiteX1" fmla="*/ 1752136 w 1781955"/>
                <a:gd name="connsiteY1" fmla="*/ 0 h 2027867"/>
                <a:gd name="connsiteX2" fmla="*/ 1781955 w 1781955"/>
                <a:gd name="connsiteY2" fmla="*/ 1411640 h 2027867"/>
                <a:gd name="connsiteX3" fmla="*/ 0 w 1781955"/>
                <a:gd name="connsiteY3" fmla="*/ 2027867 h 2027867"/>
                <a:gd name="connsiteX4" fmla="*/ 0 w 1781955"/>
                <a:gd name="connsiteY4" fmla="*/ 1361661 h 2027867"/>
                <a:gd name="connsiteX0" fmla="*/ 0 w 1781955"/>
                <a:gd name="connsiteY0" fmla="*/ 1351722 h 2017928"/>
                <a:gd name="connsiteX1" fmla="*/ 1752136 w 1781955"/>
                <a:gd name="connsiteY1" fmla="*/ 0 h 2017928"/>
                <a:gd name="connsiteX2" fmla="*/ 1781955 w 1781955"/>
                <a:gd name="connsiteY2" fmla="*/ 1401701 h 2017928"/>
                <a:gd name="connsiteX3" fmla="*/ 0 w 1781955"/>
                <a:gd name="connsiteY3" fmla="*/ 2017928 h 2017928"/>
                <a:gd name="connsiteX4" fmla="*/ 0 w 1781955"/>
                <a:gd name="connsiteY4" fmla="*/ 1351722 h 201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1955" h="2017928">
                  <a:moveTo>
                    <a:pt x="0" y="1351722"/>
                  </a:moveTo>
                  <a:lnTo>
                    <a:pt x="1752136" y="0"/>
                  </a:lnTo>
                  <a:cubicBezTo>
                    <a:pt x="1755449" y="675956"/>
                    <a:pt x="1778642" y="725745"/>
                    <a:pt x="1781955" y="1401701"/>
                  </a:cubicBezTo>
                  <a:lnTo>
                    <a:pt x="0" y="2017928"/>
                  </a:lnTo>
                  <a:lnTo>
                    <a:pt x="0" y="1351722"/>
                  </a:lnTo>
                  <a:close/>
                </a:path>
              </a:pathLst>
            </a:custGeom>
            <a:solidFill>
              <a:srgbClr val="0070C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16827" y="2512220"/>
              <a:ext cx="963839" cy="969278"/>
            </a:xfrm>
            <a:custGeom>
              <a:avLst/>
              <a:gdLst>
                <a:gd name="connsiteX0" fmla="*/ 0 w 1762076"/>
                <a:gd name="connsiteY0" fmla="*/ 0 h 666206"/>
                <a:gd name="connsiteX1" fmla="*/ 1762076 w 1762076"/>
                <a:gd name="connsiteY1" fmla="*/ 0 h 666206"/>
                <a:gd name="connsiteX2" fmla="*/ 1762076 w 1762076"/>
                <a:gd name="connsiteY2" fmla="*/ 666206 h 666206"/>
                <a:gd name="connsiteX3" fmla="*/ 0 w 1762076"/>
                <a:gd name="connsiteY3" fmla="*/ 666206 h 666206"/>
                <a:gd name="connsiteX4" fmla="*/ 0 w 1762076"/>
                <a:gd name="connsiteY4" fmla="*/ 0 h 666206"/>
                <a:gd name="connsiteX0" fmla="*/ 0 w 1791894"/>
                <a:gd name="connsiteY0" fmla="*/ 636104 h 1302310"/>
                <a:gd name="connsiteX1" fmla="*/ 1791894 w 1791894"/>
                <a:gd name="connsiteY1" fmla="*/ 0 h 1302310"/>
                <a:gd name="connsiteX2" fmla="*/ 1762076 w 1791894"/>
                <a:gd name="connsiteY2" fmla="*/ 1302310 h 1302310"/>
                <a:gd name="connsiteX3" fmla="*/ 0 w 1791894"/>
                <a:gd name="connsiteY3" fmla="*/ 1302310 h 1302310"/>
                <a:gd name="connsiteX4" fmla="*/ 0 w 1791894"/>
                <a:gd name="connsiteY4" fmla="*/ 636104 h 1302310"/>
                <a:gd name="connsiteX0" fmla="*/ 0 w 1801833"/>
                <a:gd name="connsiteY0" fmla="*/ 636104 h 1322188"/>
                <a:gd name="connsiteX1" fmla="*/ 1791894 w 1801833"/>
                <a:gd name="connsiteY1" fmla="*/ 0 h 1322188"/>
                <a:gd name="connsiteX2" fmla="*/ 1801833 w 1801833"/>
                <a:gd name="connsiteY2" fmla="*/ 1322188 h 1322188"/>
                <a:gd name="connsiteX3" fmla="*/ 0 w 1801833"/>
                <a:gd name="connsiteY3" fmla="*/ 1302310 h 1322188"/>
                <a:gd name="connsiteX4" fmla="*/ 0 w 1801833"/>
                <a:gd name="connsiteY4" fmla="*/ 636104 h 1322188"/>
                <a:gd name="connsiteX0" fmla="*/ 0 w 1801833"/>
                <a:gd name="connsiteY0" fmla="*/ 626165 h 1312249"/>
                <a:gd name="connsiteX1" fmla="*/ 1791894 w 1801833"/>
                <a:gd name="connsiteY1" fmla="*/ 0 h 1312249"/>
                <a:gd name="connsiteX2" fmla="*/ 1801833 w 1801833"/>
                <a:gd name="connsiteY2" fmla="*/ 1312249 h 1312249"/>
                <a:gd name="connsiteX3" fmla="*/ 0 w 1801833"/>
                <a:gd name="connsiteY3" fmla="*/ 1292371 h 1312249"/>
                <a:gd name="connsiteX4" fmla="*/ 0 w 1801833"/>
                <a:gd name="connsiteY4" fmla="*/ 626165 h 1312249"/>
                <a:gd name="connsiteX0" fmla="*/ 0 w 1801833"/>
                <a:gd name="connsiteY0" fmla="*/ 606287 h 1292371"/>
                <a:gd name="connsiteX1" fmla="*/ 1791894 w 1801833"/>
                <a:gd name="connsiteY1" fmla="*/ 0 h 1292371"/>
                <a:gd name="connsiteX2" fmla="*/ 1801833 w 1801833"/>
                <a:gd name="connsiteY2" fmla="*/ 1292371 h 1292371"/>
                <a:gd name="connsiteX3" fmla="*/ 0 w 1801833"/>
                <a:gd name="connsiteY3" fmla="*/ 1272493 h 1292371"/>
                <a:gd name="connsiteX4" fmla="*/ 0 w 1801833"/>
                <a:gd name="connsiteY4" fmla="*/ 606287 h 129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833" h="1292371">
                  <a:moveTo>
                    <a:pt x="0" y="606287"/>
                  </a:moveTo>
                  <a:lnTo>
                    <a:pt x="1791894" y="0"/>
                  </a:lnTo>
                  <a:lnTo>
                    <a:pt x="1801833" y="1292371"/>
                  </a:lnTo>
                  <a:lnTo>
                    <a:pt x="0" y="1272493"/>
                  </a:lnTo>
                  <a:lnTo>
                    <a:pt x="0" y="606287"/>
                  </a:lnTo>
                  <a:close/>
                </a:path>
              </a:pathLst>
            </a:custGeom>
            <a:solidFill>
              <a:srgbClr val="00B05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16827" y="3556841"/>
              <a:ext cx="969545" cy="939461"/>
            </a:xfrm>
            <a:custGeom>
              <a:avLst/>
              <a:gdLst>
                <a:gd name="connsiteX0" fmla="*/ 0 w 1762076"/>
                <a:gd name="connsiteY0" fmla="*/ 0 h 666206"/>
                <a:gd name="connsiteX1" fmla="*/ 1762076 w 1762076"/>
                <a:gd name="connsiteY1" fmla="*/ 0 h 666206"/>
                <a:gd name="connsiteX2" fmla="*/ 1762076 w 1762076"/>
                <a:gd name="connsiteY2" fmla="*/ 666206 h 666206"/>
                <a:gd name="connsiteX3" fmla="*/ 0 w 1762076"/>
                <a:gd name="connsiteY3" fmla="*/ 666206 h 666206"/>
                <a:gd name="connsiteX4" fmla="*/ 0 w 1762076"/>
                <a:gd name="connsiteY4" fmla="*/ 0 h 666206"/>
                <a:gd name="connsiteX0" fmla="*/ 0 w 1781955"/>
                <a:gd name="connsiteY0" fmla="*/ 0 h 1252615"/>
                <a:gd name="connsiteX1" fmla="*/ 1762076 w 1781955"/>
                <a:gd name="connsiteY1" fmla="*/ 0 h 1252615"/>
                <a:gd name="connsiteX2" fmla="*/ 1781955 w 1781955"/>
                <a:gd name="connsiteY2" fmla="*/ 1252615 h 1252615"/>
                <a:gd name="connsiteX3" fmla="*/ 0 w 1781955"/>
                <a:gd name="connsiteY3" fmla="*/ 666206 h 1252615"/>
                <a:gd name="connsiteX4" fmla="*/ 0 w 1781955"/>
                <a:gd name="connsiteY4" fmla="*/ 0 h 125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1955" h="1252615">
                  <a:moveTo>
                    <a:pt x="0" y="0"/>
                  </a:moveTo>
                  <a:lnTo>
                    <a:pt x="1762076" y="0"/>
                  </a:lnTo>
                  <a:lnTo>
                    <a:pt x="1781955" y="1252615"/>
                  </a:lnTo>
                  <a:lnTo>
                    <a:pt x="0" y="666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16827" y="4139292"/>
              <a:ext cx="975251" cy="1341996"/>
            </a:xfrm>
            <a:custGeom>
              <a:avLst/>
              <a:gdLst>
                <a:gd name="connsiteX0" fmla="*/ 0 w 1762076"/>
                <a:gd name="connsiteY0" fmla="*/ 0 h 666206"/>
                <a:gd name="connsiteX1" fmla="*/ 1762076 w 1762076"/>
                <a:gd name="connsiteY1" fmla="*/ 0 h 666206"/>
                <a:gd name="connsiteX2" fmla="*/ 1762076 w 1762076"/>
                <a:gd name="connsiteY2" fmla="*/ 666206 h 666206"/>
                <a:gd name="connsiteX3" fmla="*/ 0 w 1762076"/>
                <a:gd name="connsiteY3" fmla="*/ 666206 h 666206"/>
                <a:gd name="connsiteX4" fmla="*/ 0 w 1762076"/>
                <a:gd name="connsiteY4" fmla="*/ 0 h 666206"/>
                <a:gd name="connsiteX0" fmla="*/ 0 w 1791893"/>
                <a:gd name="connsiteY0" fmla="*/ 0 h 1789328"/>
                <a:gd name="connsiteX1" fmla="*/ 1762076 w 1791893"/>
                <a:gd name="connsiteY1" fmla="*/ 0 h 1789328"/>
                <a:gd name="connsiteX2" fmla="*/ 1791893 w 1791893"/>
                <a:gd name="connsiteY2" fmla="*/ 1789328 h 1789328"/>
                <a:gd name="connsiteX3" fmla="*/ 0 w 1791893"/>
                <a:gd name="connsiteY3" fmla="*/ 666206 h 1789328"/>
                <a:gd name="connsiteX4" fmla="*/ 0 w 1791893"/>
                <a:gd name="connsiteY4" fmla="*/ 0 h 1789328"/>
                <a:gd name="connsiteX0" fmla="*/ 0 w 1801833"/>
                <a:gd name="connsiteY0" fmla="*/ 0 h 1789328"/>
                <a:gd name="connsiteX1" fmla="*/ 1801833 w 1801833"/>
                <a:gd name="connsiteY1" fmla="*/ 586409 h 1789328"/>
                <a:gd name="connsiteX2" fmla="*/ 1791893 w 1801833"/>
                <a:gd name="connsiteY2" fmla="*/ 1789328 h 1789328"/>
                <a:gd name="connsiteX3" fmla="*/ 0 w 1801833"/>
                <a:gd name="connsiteY3" fmla="*/ 666206 h 1789328"/>
                <a:gd name="connsiteX4" fmla="*/ 0 w 1801833"/>
                <a:gd name="connsiteY4" fmla="*/ 0 h 178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833" h="1789328">
                  <a:moveTo>
                    <a:pt x="0" y="0"/>
                  </a:moveTo>
                  <a:lnTo>
                    <a:pt x="1801833" y="586409"/>
                  </a:lnTo>
                  <a:cubicBezTo>
                    <a:pt x="1798520" y="987382"/>
                    <a:pt x="1795206" y="1388355"/>
                    <a:pt x="1791893" y="1789328"/>
                  </a:cubicBezTo>
                  <a:lnTo>
                    <a:pt x="0" y="666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80666" y="1362109"/>
              <a:ext cx="3817850" cy="1047812"/>
            </a:xfrm>
            <a:prstGeom prst="rect">
              <a:avLst/>
            </a:prstGeom>
            <a:solidFill>
              <a:srgbClr val="0070C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97784" y="4569515"/>
              <a:ext cx="3806438" cy="920220"/>
            </a:xfrm>
            <a:prstGeom prst="rect">
              <a:avLst/>
            </a:prstGeom>
            <a:solidFill>
              <a:srgbClr val="00206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92078" y="3550375"/>
              <a:ext cx="3806437" cy="944597"/>
            </a:xfrm>
            <a:prstGeom prst="rect">
              <a:avLst/>
            </a:prstGeom>
            <a:solidFill>
              <a:srgbClr val="00B0F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86372" y="2512116"/>
              <a:ext cx="3825304" cy="963905"/>
            </a:xfrm>
            <a:prstGeom prst="rect">
              <a:avLst/>
            </a:prstGeom>
            <a:solidFill>
              <a:srgbClr val="00B05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57211" y="1362108"/>
              <a:ext cx="1441304" cy="1013791"/>
            </a:xfrm>
            <a:custGeom>
              <a:avLst/>
              <a:gdLst>
                <a:gd name="connsiteX0" fmla="*/ 0 w 927128"/>
                <a:gd name="connsiteY0" fmla="*/ 0 h 1351722"/>
                <a:gd name="connsiteX1" fmla="*/ 927128 w 927128"/>
                <a:gd name="connsiteY1" fmla="*/ 0 h 1351722"/>
                <a:gd name="connsiteX2" fmla="*/ 927128 w 927128"/>
                <a:gd name="connsiteY2" fmla="*/ 1351722 h 1351722"/>
                <a:gd name="connsiteX3" fmla="*/ 0 w 927128"/>
                <a:gd name="connsiteY3" fmla="*/ 1351722 h 1351722"/>
                <a:gd name="connsiteX4" fmla="*/ 0 w 927128"/>
                <a:gd name="connsiteY4" fmla="*/ 0 h 1351722"/>
                <a:gd name="connsiteX0" fmla="*/ 0 w 1857570"/>
                <a:gd name="connsiteY0" fmla="*/ 0 h 1351722"/>
                <a:gd name="connsiteX1" fmla="*/ 1857570 w 1857570"/>
                <a:gd name="connsiteY1" fmla="*/ 0 h 1351722"/>
                <a:gd name="connsiteX2" fmla="*/ 1857570 w 1857570"/>
                <a:gd name="connsiteY2" fmla="*/ 1351722 h 1351722"/>
                <a:gd name="connsiteX3" fmla="*/ 930442 w 1857570"/>
                <a:gd name="connsiteY3" fmla="*/ 1351722 h 1351722"/>
                <a:gd name="connsiteX4" fmla="*/ 0 w 1857570"/>
                <a:gd name="connsiteY4" fmla="*/ 0 h 1351722"/>
                <a:gd name="connsiteX0" fmla="*/ 0 w 1857570"/>
                <a:gd name="connsiteY0" fmla="*/ 16043 h 1367765"/>
                <a:gd name="connsiteX1" fmla="*/ 1007338 w 1857570"/>
                <a:gd name="connsiteY1" fmla="*/ 0 h 1367765"/>
                <a:gd name="connsiteX2" fmla="*/ 1857570 w 1857570"/>
                <a:gd name="connsiteY2" fmla="*/ 1367765 h 1367765"/>
                <a:gd name="connsiteX3" fmla="*/ 930442 w 1857570"/>
                <a:gd name="connsiteY3" fmla="*/ 1367765 h 1367765"/>
                <a:gd name="connsiteX4" fmla="*/ 0 w 1857570"/>
                <a:gd name="connsiteY4" fmla="*/ 16043 h 1367765"/>
                <a:gd name="connsiteX0" fmla="*/ 0 w 1921738"/>
                <a:gd name="connsiteY0" fmla="*/ 0 h 1431932"/>
                <a:gd name="connsiteX1" fmla="*/ 1071506 w 1921738"/>
                <a:gd name="connsiteY1" fmla="*/ 64167 h 1431932"/>
                <a:gd name="connsiteX2" fmla="*/ 1921738 w 1921738"/>
                <a:gd name="connsiteY2" fmla="*/ 1431932 h 1431932"/>
                <a:gd name="connsiteX3" fmla="*/ 994610 w 1921738"/>
                <a:gd name="connsiteY3" fmla="*/ 1431932 h 1431932"/>
                <a:gd name="connsiteX4" fmla="*/ 0 w 1921738"/>
                <a:gd name="connsiteY4" fmla="*/ 0 h 1431932"/>
                <a:gd name="connsiteX0" fmla="*/ 0 w 1921738"/>
                <a:gd name="connsiteY0" fmla="*/ 0 h 1431932"/>
                <a:gd name="connsiteX1" fmla="*/ 1007337 w 1921738"/>
                <a:gd name="connsiteY1" fmla="*/ 16041 h 1431932"/>
                <a:gd name="connsiteX2" fmla="*/ 1921738 w 1921738"/>
                <a:gd name="connsiteY2" fmla="*/ 1431932 h 1431932"/>
                <a:gd name="connsiteX3" fmla="*/ 994610 w 1921738"/>
                <a:gd name="connsiteY3" fmla="*/ 1431932 h 1431932"/>
                <a:gd name="connsiteX4" fmla="*/ 0 w 1921738"/>
                <a:gd name="connsiteY4" fmla="*/ 0 h 14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1738" h="1431932">
                  <a:moveTo>
                    <a:pt x="0" y="0"/>
                  </a:moveTo>
                  <a:lnTo>
                    <a:pt x="1007337" y="16041"/>
                  </a:lnTo>
                  <a:lnTo>
                    <a:pt x="1921738" y="1431932"/>
                  </a:lnTo>
                  <a:lnTo>
                    <a:pt x="994610" y="143193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29400" y="2512116"/>
              <a:ext cx="1369115" cy="969381"/>
            </a:xfrm>
            <a:custGeom>
              <a:avLst/>
              <a:gdLst>
                <a:gd name="connsiteX0" fmla="*/ 0 w 927128"/>
                <a:gd name="connsiteY0" fmla="*/ 0 h 1292509"/>
                <a:gd name="connsiteX1" fmla="*/ 927128 w 927128"/>
                <a:gd name="connsiteY1" fmla="*/ 0 h 1292509"/>
                <a:gd name="connsiteX2" fmla="*/ 927128 w 927128"/>
                <a:gd name="connsiteY2" fmla="*/ 1292509 h 1292509"/>
                <a:gd name="connsiteX3" fmla="*/ 0 w 927128"/>
                <a:gd name="connsiteY3" fmla="*/ 1292509 h 1292509"/>
                <a:gd name="connsiteX4" fmla="*/ 0 w 927128"/>
                <a:gd name="connsiteY4" fmla="*/ 0 h 1292509"/>
                <a:gd name="connsiteX0" fmla="*/ 0 w 1825486"/>
                <a:gd name="connsiteY0" fmla="*/ 0 h 1340636"/>
                <a:gd name="connsiteX1" fmla="*/ 1825486 w 1825486"/>
                <a:gd name="connsiteY1" fmla="*/ 48127 h 1340636"/>
                <a:gd name="connsiteX2" fmla="*/ 1825486 w 1825486"/>
                <a:gd name="connsiteY2" fmla="*/ 1340636 h 1340636"/>
                <a:gd name="connsiteX3" fmla="*/ 898358 w 1825486"/>
                <a:gd name="connsiteY3" fmla="*/ 1340636 h 1340636"/>
                <a:gd name="connsiteX4" fmla="*/ 0 w 1825486"/>
                <a:gd name="connsiteY4" fmla="*/ 0 h 1340636"/>
                <a:gd name="connsiteX0" fmla="*/ 0 w 1825486"/>
                <a:gd name="connsiteY0" fmla="*/ 0 h 1340636"/>
                <a:gd name="connsiteX1" fmla="*/ 927128 w 1825486"/>
                <a:gd name="connsiteY1" fmla="*/ 1 h 1340636"/>
                <a:gd name="connsiteX2" fmla="*/ 1825486 w 1825486"/>
                <a:gd name="connsiteY2" fmla="*/ 1340636 h 1340636"/>
                <a:gd name="connsiteX3" fmla="*/ 898358 w 1825486"/>
                <a:gd name="connsiteY3" fmla="*/ 1340636 h 1340636"/>
                <a:gd name="connsiteX4" fmla="*/ 0 w 1825486"/>
                <a:gd name="connsiteY4" fmla="*/ 0 h 134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5486" h="1340636">
                  <a:moveTo>
                    <a:pt x="0" y="0"/>
                  </a:moveTo>
                  <a:lnTo>
                    <a:pt x="927128" y="1"/>
                  </a:lnTo>
                  <a:lnTo>
                    <a:pt x="1825486" y="1340636"/>
                  </a:lnTo>
                  <a:lnTo>
                    <a:pt x="898358" y="1340636"/>
                  </a:lnTo>
                  <a:lnTo>
                    <a:pt x="0" y="0"/>
                  </a:lnTo>
                  <a:close/>
                </a:path>
              </a:pathLst>
            </a:cu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17369" y="3550373"/>
              <a:ext cx="1381146" cy="924529"/>
            </a:xfrm>
            <a:custGeom>
              <a:avLst/>
              <a:gdLst>
                <a:gd name="connsiteX0" fmla="*/ 0 w 927128"/>
                <a:gd name="connsiteY0" fmla="*/ 0 h 1232705"/>
                <a:gd name="connsiteX1" fmla="*/ 927128 w 927128"/>
                <a:gd name="connsiteY1" fmla="*/ 0 h 1232705"/>
                <a:gd name="connsiteX2" fmla="*/ 927128 w 927128"/>
                <a:gd name="connsiteY2" fmla="*/ 1232705 h 1232705"/>
                <a:gd name="connsiteX3" fmla="*/ 0 w 927128"/>
                <a:gd name="connsiteY3" fmla="*/ 1232705 h 1232705"/>
                <a:gd name="connsiteX4" fmla="*/ 0 w 927128"/>
                <a:gd name="connsiteY4" fmla="*/ 0 h 1232705"/>
                <a:gd name="connsiteX0" fmla="*/ 0 w 1841528"/>
                <a:gd name="connsiteY0" fmla="*/ 0 h 1280832"/>
                <a:gd name="connsiteX1" fmla="*/ 1841528 w 1841528"/>
                <a:gd name="connsiteY1" fmla="*/ 48127 h 1280832"/>
                <a:gd name="connsiteX2" fmla="*/ 1841528 w 1841528"/>
                <a:gd name="connsiteY2" fmla="*/ 1280832 h 1280832"/>
                <a:gd name="connsiteX3" fmla="*/ 914400 w 1841528"/>
                <a:gd name="connsiteY3" fmla="*/ 1280832 h 1280832"/>
                <a:gd name="connsiteX4" fmla="*/ 0 w 1841528"/>
                <a:gd name="connsiteY4" fmla="*/ 0 h 1280832"/>
                <a:gd name="connsiteX0" fmla="*/ 0 w 1841528"/>
                <a:gd name="connsiteY0" fmla="*/ 0 h 1280832"/>
                <a:gd name="connsiteX1" fmla="*/ 975254 w 1841528"/>
                <a:gd name="connsiteY1" fmla="*/ 16043 h 1280832"/>
                <a:gd name="connsiteX2" fmla="*/ 1841528 w 1841528"/>
                <a:gd name="connsiteY2" fmla="*/ 1280832 h 1280832"/>
                <a:gd name="connsiteX3" fmla="*/ 914400 w 1841528"/>
                <a:gd name="connsiteY3" fmla="*/ 1280832 h 1280832"/>
                <a:gd name="connsiteX4" fmla="*/ 0 w 1841528"/>
                <a:gd name="connsiteY4" fmla="*/ 0 h 128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528" h="1280832">
                  <a:moveTo>
                    <a:pt x="0" y="0"/>
                  </a:moveTo>
                  <a:lnTo>
                    <a:pt x="975254" y="16043"/>
                  </a:lnTo>
                  <a:lnTo>
                    <a:pt x="1841528" y="1280832"/>
                  </a:lnTo>
                  <a:lnTo>
                    <a:pt x="914400" y="1280832"/>
                  </a:lnTo>
                  <a:lnTo>
                    <a:pt x="0" y="0"/>
                  </a:lnTo>
                  <a:close/>
                </a:path>
              </a:pathLst>
            </a:cu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17369" y="4564039"/>
              <a:ext cx="1381146" cy="925696"/>
            </a:xfrm>
            <a:custGeom>
              <a:avLst/>
              <a:gdLst>
                <a:gd name="connsiteX0" fmla="*/ 0 w 927128"/>
                <a:gd name="connsiteY0" fmla="*/ 0 h 1227214"/>
                <a:gd name="connsiteX1" fmla="*/ 927128 w 927128"/>
                <a:gd name="connsiteY1" fmla="*/ 0 h 1227214"/>
                <a:gd name="connsiteX2" fmla="*/ 927128 w 927128"/>
                <a:gd name="connsiteY2" fmla="*/ 1227214 h 1227214"/>
                <a:gd name="connsiteX3" fmla="*/ 0 w 927128"/>
                <a:gd name="connsiteY3" fmla="*/ 1227214 h 1227214"/>
                <a:gd name="connsiteX4" fmla="*/ 0 w 927128"/>
                <a:gd name="connsiteY4" fmla="*/ 0 h 1227214"/>
                <a:gd name="connsiteX0" fmla="*/ 0 w 1841528"/>
                <a:gd name="connsiteY0" fmla="*/ 0 h 1259298"/>
                <a:gd name="connsiteX1" fmla="*/ 1841528 w 1841528"/>
                <a:gd name="connsiteY1" fmla="*/ 32084 h 1259298"/>
                <a:gd name="connsiteX2" fmla="*/ 1841528 w 1841528"/>
                <a:gd name="connsiteY2" fmla="*/ 1259298 h 1259298"/>
                <a:gd name="connsiteX3" fmla="*/ 914400 w 1841528"/>
                <a:gd name="connsiteY3" fmla="*/ 1259298 h 1259298"/>
                <a:gd name="connsiteX4" fmla="*/ 0 w 1841528"/>
                <a:gd name="connsiteY4" fmla="*/ 0 h 1259298"/>
                <a:gd name="connsiteX0" fmla="*/ 0 w 1841528"/>
                <a:gd name="connsiteY0" fmla="*/ 16043 h 1275341"/>
                <a:gd name="connsiteX1" fmla="*/ 959212 w 1841528"/>
                <a:gd name="connsiteY1" fmla="*/ 0 h 1275341"/>
                <a:gd name="connsiteX2" fmla="*/ 1841528 w 1841528"/>
                <a:gd name="connsiteY2" fmla="*/ 1275341 h 1275341"/>
                <a:gd name="connsiteX3" fmla="*/ 914400 w 1841528"/>
                <a:gd name="connsiteY3" fmla="*/ 1275341 h 1275341"/>
                <a:gd name="connsiteX4" fmla="*/ 0 w 1841528"/>
                <a:gd name="connsiteY4" fmla="*/ 16043 h 1275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528" h="1275341">
                  <a:moveTo>
                    <a:pt x="0" y="16043"/>
                  </a:moveTo>
                  <a:lnTo>
                    <a:pt x="959212" y="0"/>
                  </a:lnTo>
                  <a:lnTo>
                    <a:pt x="1841528" y="1275341"/>
                  </a:lnTo>
                  <a:lnTo>
                    <a:pt x="914400" y="1275341"/>
                  </a:lnTo>
                  <a:lnTo>
                    <a:pt x="0" y="16043"/>
                  </a:lnTo>
                  <a:close/>
                </a:path>
              </a:pathLst>
            </a:cu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20000" r="44167"/>
          <a:stretch/>
        </p:blipFill>
        <p:spPr>
          <a:xfrm>
            <a:off x="1306800" y="2375062"/>
            <a:ext cx="2097629" cy="219693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01506" y="1130907"/>
            <a:ext cx="2732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নাজিম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52563" y="1625771"/>
            <a:ext cx="3252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801507" y="2531114"/>
            <a:ext cx="2973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নিমপাড়া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12528" y="3696025"/>
            <a:ext cx="23743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চারঘাট,রাজশাহী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92826" y="4466597"/>
            <a:ext cx="29722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০১৭১৮-৬৫৮৬৫০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48201" y="4953001"/>
            <a:ext cx="4259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mdnazimuddinpik@gmail.com</a:t>
            </a:r>
          </a:p>
        </p:txBody>
      </p:sp>
    </p:spTree>
    <p:extLst>
      <p:ext uri="{BB962C8B-B14F-4D97-AF65-F5344CB8AC3E}">
        <p14:creationId xmlns:p14="http://schemas.microsoft.com/office/powerpoint/2010/main" val="131628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34708" y="237855"/>
            <a:ext cx="51018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err="1">
                <a:ln w="38100">
                  <a:solidFill>
                    <a:schemeClr val="tx1"/>
                  </a:solidFill>
                </a:ln>
                <a:gradFill>
                  <a:gsLst>
                    <a:gs pos="0">
                      <a:srgbClr val="C00000"/>
                    </a:gs>
                    <a:gs pos="25000">
                      <a:srgbClr val="FF0000"/>
                    </a:gs>
                    <a:gs pos="53000">
                      <a:srgbClr val="002060"/>
                    </a:gs>
                    <a:gs pos="72500">
                      <a:srgbClr val="ED7D31">
                        <a:lumMod val="75000"/>
                      </a:srgbClr>
                    </a:gs>
                    <a:gs pos="92000">
                      <a:srgbClr val="FFC000">
                        <a:lumMod val="40000"/>
                        <a:lumOff val="60000"/>
                      </a:srgbClr>
                    </a:gs>
                  </a:gsLst>
                  <a:lin ang="30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পাঠপরিচিতি</a:t>
            </a:r>
            <a:endParaRPr lang="en-US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7537" y="2018165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৮ম</a:t>
            </a:r>
          </a:p>
          <a:p>
            <a:pPr lvl="0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৪৫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</a:p>
        </p:txBody>
      </p:sp>
    </p:spTree>
    <p:extLst>
      <p:ext uri="{BB962C8B-B14F-4D97-AF65-F5344CB8AC3E}">
        <p14:creationId xmlns:p14="http://schemas.microsoft.com/office/powerpoint/2010/main" val="418212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-Nazi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427779"/>
            <a:ext cx="9296400" cy="55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9449619" cy="52552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94650" y="6096000"/>
            <a:ext cx="21194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388619" y="5328586"/>
            <a:ext cx="93255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dirty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sz="3200" dirty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200" dirty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সংগঠিত</a:t>
            </a:r>
            <a:r>
              <a:rPr lang="en-US" sz="3200" dirty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312421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914400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600" dirty="0" err="1" smtClean="0">
                <a:ln w="38100">
                  <a:solidFill>
                    <a:schemeClr val="tx1"/>
                  </a:solidFill>
                </a:ln>
                <a:gradFill>
                  <a:gsLst>
                    <a:gs pos="0">
                      <a:srgbClr val="C00000"/>
                    </a:gs>
                    <a:gs pos="25000">
                      <a:srgbClr val="FF0000"/>
                    </a:gs>
                    <a:gs pos="53000">
                      <a:srgbClr val="002060"/>
                    </a:gs>
                    <a:gs pos="72500">
                      <a:srgbClr val="ED7D31">
                        <a:lumMod val="75000"/>
                      </a:srgbClr>
                    </a:gs>
                    <a:gs pos="92000">
                      <a:srgbClr val="FFC000">
                        <a:lumMod val="40000"/>
                        <a:lumOff val="60000"/>
                      </a:srgbClr>
                    </a:gs>
                  </a:gsLst>
                  <a:lin ang="30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 smtClean="0">
                <a:ln w="38100">
                  <a:solidFill>
                    <a:schemeClr val="tx1"/>
                  </a:solidFill>
                </a:ln>
                <a:gradFill>
                  <a:gsLst>
                    <a:gs pos="0">
                      <a:srgbClr val="C00000"/>
                    </a:gs>
                    <a:gs pos="25000">
                      <a:srgbClr val="FF0000"/>
                    </a:gs>
                    <a:gs pos="53000">
                      <a:srgbClr val="002060"/>
                    </a:gs>
                    <a:gs pos="72500">
                      <a:srgbClr val="ED7D31">
                        <a:lumMod val="75000"/>
                      </a:srgbClr>
                    </a:gs>
                    <a:gs pos="92000">
                      <a:srgbClr val="FFC000">
                        <a:lumMod val="40000"/>
                        <a:lumOff val="60000"/>
                      </a:srgbClr>
                    </a:gs>
                  </a:gsLst>
                  <a:lin ang="30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n w="38100">
                  <a:solidFill>
                    <a:schemeClr val="tx1"/>
                  </a:solidFill>
                </a:ln>
                <a:gradFill>
                  <a:gsLst>
                    <a:gs pos="0">
                      <a:srgbClr val="C00000"/>
                    </a:gs>
                    <a:gs pos="25000">
                      <a:srgbClr val="FF0000"/>
                    </a:gs>
                    <a:gs pos="53000">
                      <a:srgbClr val="002060"/>
                    </a:gs>
                    <a:gs pos="72500">
                      <a:srgbClr val="ED7D31">
                        <a:lumMod val="75000"/>
                      </a:srgbClr>
                    </a:gs>
                    <a:gs pos="92000">
                      <a:srgbClr val="FFC000">
                        <a:lumMod val="40000"/>
                        <a:lumOff val="60000"/>
                      </a:srgbClr>
                    </a:gs>
                  </a:gsLst>
                  <a:lin ang="30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dirty="0">
              <a:ln w="38100">
                <a:solidFill>
                  <a:schemeClr val="tx1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31242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48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762000" y="1773372"/>
            <a:ext cx="8229600" cy="3915276"/>
            <a:chOff x="1919177" y="737937"/>
            <a:chExt cx="8845076" cy="4555958"/>
          </a:xfrm>
        </p:grpSpPr>
        <p:sp>
          <p:nvSpPr>
            <p:cNvPr id="20" name="Freeform 19"/>
            <p:cNvSpPr/>
            <p:nvPr/>
          </p:nvSpPr>
          <p:spPr>
            <a:xfrm>
              <a:off x="4267199" y="3433010"/>
              <a:ext cx="4844651" cy="948603"/>
            </a:xfrm>
            <a:custGeom>
              <a:avLst/>
              <a:gdLst>
                <a:gd name="connsiteX0" fmla="*/ 0 w 4588043"/>
                <a:gd name="connsiteY0" fmla="*/ 0 h 898358"/>
                <a:gd name="connsiteX1" fmla="*/ 2972797 w 4588043"/>
                <a:gd name="connsiteY1" fmla="*/ 0 h 898358"/>
                <a:gd name="connsiteX2" fmla="*/ 4583036 w 4588043"/>
                <a:gd name="connsiteY2" fmla="*/ 0 h 898358"/>
                <a:gd name="connsiteX3" fmla="*/ 4583860 w 4588043"/>
                <a:gd name="connsiteY3" fmla="*/ 5401 h 898358"/>
                <a:gd name="connsiteX4" fmla="*/ 4588043 w 4588043"/>
                <a:gd name="connsiteY4" fmla="*/ 88232 h 898358"/>
                <a:gd name="connsiteX5" fmla="*/ 3860747 w 4588043"/>
                <a:gd name="connsiteY5" fmla="*/ 894176 h 898358"/>
                <a:gd name="connsiteX6" fmla="*/ 3777936 w 4588043"/>
                <a:gd name="connsiteY6" fmla="*/ 898358 h 898358"/>
                <a:gd name="connsiteX7" fmla="*/ 3777896 w 4588043"/>
                <a:gd name="connsiteY7" fmla="*/ 898358 h 898358"/>
                <a:gd name="connsiteX8" fmla="*/ 0 w 4588043"/>
                <a:gd name="connsiteY8" fmla="*/ 898358 h 89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88043" h="898358">
                  <a:moveTo>
                    <a:pt x="0" y="0"/>
                  </a:moveTo>
                  <a:lnTo>
                    <a:pt x="2972797" y="0"/>
                  </a:lnTo>
                  <a:lnTo>
                    <a:pt x="4583036" y="0"/>
                  </a:lnTo>
                  <a:lnTo>
                    <a:pt x="4583860" y="5401"/>
                  </a:lnTo>
                  <a:cubicBezTo>
                    <a:pt x="4586626" y="32635"/>
                    <a:pt x="4588043" y="60268"/>
                    <a:pt x="4588043" y="88232"/>
                  </a:cubicBezTo>
                  <a:cubicBezTo>
                    <a:pt x="4588043" y="507689"/>
                    <a:pt x="4269258" y="852690"/>
                    <a:pt x="3860747" y="894176"/>
                  </a:cubicBezTo>
                  <a:lnTo>
                    <a:pt x="3777936" y="898358"/>
                  </a:lnTo>
                  <a:lnTo>
                    <a:pt x="3777896" y="898358"/>
                  </a:lnTo>
                  <a:lnTo>
                    <a:pt x="0" y="898358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2394287" y="1636295"/>
              <a:ext cx="7744322" cy="3582495"/>
            </a:xfrm>
            <a:custGeom>
              <a:avLst/>
              <a:gdLst>
                <a:gd name="connsiteX0" fmla="*/ 1867369 w 7744322"/>
                <a:gd name="connsiteY0" fmla="*/ 12618 h 3582495"/>
                <a:gd name="connsiteX1" fmla="*/ 1867369 w 7744322"/>
                <a:gd name="connsiteY1" fmla="*/ 889164 h 3582495"/>
                <a:gd name="connsiteX2" fmla="*/ 1746902 w 7744322"/>
                <a:gd name="connsiteY2" fmla="*/ 894974 h 3582495"/>
                <a:gd name="connsiteX3" fmla="*/ 445166 w 7744322"/>
                <a:gd name="connsiteY3" fmla="*/ 2272712 h 3582495"/>
                <a:gd name="connsiteX4" fmla="*/ 1330754 w 7744322"/>
                <a:gd name="connsiteY4" fmla="*/ 3548769 h 3582495"/>
                <a:gd name="connsiteX5" fmla="*/ 1427234 w 7744322"/>
                <a:gd name="connsiteY5" fmla="*/ 3582495 h 3582495"/>
                <a:gd name="connsiteX6" fmla="*/ 1335422 w 7744322"/>
                <a:gd name="connsiteY6" fmla="*/ 3559948 h 3582495"/>
                <a:gd name="connsiteX7" fmla="*/ 0 w 7744322"/>
                <a:gd name="connsiteY7" fmla="*/ 1826287 h 3582495"/>
                <a:gd name="connsiteX8" fmla="*/ 1706278 w 7744322"/>
                <a:gd name="connsiteY8" fmla="*/ 20387 h 3582495"/>
                <a:gd name="connsiteX9" fmla="*/ 1872911 w 7744322"/>
                <a:gd name="connsiteY9" fmla="*/ 0 h 3582495"/>
                <a:gd name="connsiteX10" fmla="*/ 3156279 w 7744322"/>
                <a:gd name="connsiteY10" fmla="*/ 0 h 3582495"/>
                <a:gd name="connsiteX11" fmla="*/ 6129076 w 7744322"/>
                <a:gd name="connsiteY11" fmla="*/ 0 h 3582495"/>
                <a:gd name="connsiteX12" fmla="*/ 7739315 w 7744322"/>
                <a:gd name="connsiteY12" fmla="*/ 0 h 3582495"/>
                <a:gd name="connsiteX13" fmla="*/ 7740139 w 7744322"/>
                <a:gd name="connsiteY13" fmla="*/ 5401 h 3582495"/>
                <a:gd name="connsiteX14" fmla="*/ 7744322 w 7744322"/>
                <a:gd name="connsiteY14" fmla="*/ 88232 h 3582495"/>
                <a:gd name="connsiteX15" fmla="*/ 7017026 w 7744322"/>
                <a:gd name="connsiteY15" fmla="*/ 894176 h 3582495"/>
                <a:gd name="connsiteX16" fmla="*/ 6934215 w 7744322"/>
                <a:gd name="connsiteY16" fmla="*/ 898358 h 3582495"/>
                <a:gd name="connsiteX17" fmla="*/ 6934175 w 7744322"/>
                <a:gd name="connsiteY17" fmla="*/ 898358 h 3582495"/>
                <a:gd name="connsiteX18" fmla="*/ 3156279 w 7744322"/>
                <a:gd name="connsiteY18" fmla="*/ 898358 h 3582495"/>
                <a:gd name="connsiteX19" fmla="*/ 1872911 w 7744322"/>
                <a:gd name="connsiteY19" fmla="*/ 898358 h 358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44322" h="3582495">
                  <a:moveTo>
                    <a:pt x="1867369" y="12618"/>
                  </a:moveTo>
                  <a:lnTo>
                    <a:pt x="1867369" y="889164"/>
                  </a:lnTo>
                  <a:lnTo>
                    <a:pt x="1746902" y="894974"/>
                  </a:lnTo>
                  <a:cubicBezTo>
                    <a:pt x="1015736" y="965894"/>
                    <a:pt x="445166" y="1555662"/>
                    <a:pt x="445166" y="2272712"/>
                  </a:cubicBezTo>
                  <a:cubicBezTo>
                    <a:pt x="445166" y="2846352"/>
                    <a:pt x="810331" y="3338532"/>
                    <a:pt x="1330754" y="3548769"/>
                  </a:cubicBezTo>
                  <a:lnTo>
                    <a:pt x="1427234" y="3582495"/>
                  </a:lnTo>
                  <a:lnTo>
                    <a:pt x="1335422" y="3559948"/>
                  </a:lnTo>
                  <a:cubicBezTo>
                    <a:pt x="561746" y="3330114"/>
                    <a:pt x="0" y="2640857"/>
                    <a:pt x="0" y="1826287"/>
                  </a:cubicBezTo>
                  <a:cubicBezTo>
                    <a:pt x="0" y="886399"/>
                    <a:pt x="747887" y="113347"/>
                    <a:pt x="1706278" y="20387"/>
                  </a:cubicBezTo>
                  <a:close/>
                  <a:moveTo>
                    <a:pt x="1872911" y="0"/>
                  </a:moveTo>
                  <a:lnTo>
                    <a:pt x="3156279" y="0"/>
                  </a:lnTo>
                  <a:lnTo>
                    <a:pt x="6129076" y="0"/>
                  </a:lnTo>
                  <a:lnTo>
                    <a:pt x="7739315" y="0"/>
                  </a:lnTo>
                  <a:lnTo>
                    <a:pt x="7740139" y="5401"/>
                  </a:lnTo>
                  <a:cubicBezTo>
                    <a:pt x="7742905" y="32635"/>
                    <a:pt x="7744322" y="60268"/>
                    <a:pt x="7744322" y="88232"/>
                  </a:cubicBezTo>
                  <a:cubicBezTo>
                    <a:pt x="7744322" y="507689"/>
                    <a:pt x="7425537" y="852690"/>
                    <a:pt x="7017026" y="894176"/>
                  </a:cubicBezTo>
                  <a:lnTo>
                    <a:pt x="6934215" y="898358"/>
                  </a:lnTo>
                  <a:lnTo>
                    <a:pt x="6934175" y="898358"/>
                  </a:lnTo>
                  <a:lnTo>
                    <a:pt x="3156279" y="898358"/>
                  </a:lnTo>
                  <a:lnTo>
                    <a:pt x="1872911" y="89835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284618" y="3401194"/>
              <a:ext cx="977038" cy="1858529"/>
            </a:xfrm>
            <a:custGeom>
              <a:avLst/>
              <a:gdLst>
                <a:gd name="connsiteX0" fmla="*/ 977038 w 977038"/>
                <a:gd name="connsiteY0" fmla="*/ 0 h 1858529"/>
                <a:gd name="connsiteX1" fmla="*/ 977038 w 977038"/>
                <a:gd name="connsiteY1" fmla="*/ 931234 h 1858529"/>
                <a:gd name="connsiteX2" fmla="*/ 966540 w 977038"/>
                <a:gd name="connsiteY2" fmla="*/ 930175 h 1858529"/>
                <a:gd name="connsiteX3" fmla="*/ 485277 w 977038"/>
                <a:gd name="connsiteY3" fmla="*/ 1411438 h 1858529"/>
                <a:gd name="connsiteX4" fmla="*/ 779211 w 977038"/>
                <a:gd name="connsiteY4" fmla="*/ 1854881 h 1858529"/>
                <a:gd name="connsiteX5" fmla="*/ 790963 w 977038"/>
                <a:gd name="connsiteY5" fmla="*/ 1858529 h 1858529"/>
                <a:gd name="connsiteX6" fmla="*/ 784555 w 977038"/>
                <a:gd name="connsiteY6" fmla="*/ 1857595 h 1858529"/>
                <a:gd name="connsiteX7" fmla="*/ 0 w 977038"/>
                <a:gd name="connsiteY7" fmla="*/ 938197 h 1858529"/>
                <a:gd name="connsiteX8" fmla="*/ 882116 w 977038"/>
                <a:gd name="connsiteY8" fmla="*/ 4578 h 1858529"/>
                <a:gd name="connsiteX9" fmla="*/ 977038 w 977038"/>
                <a:gd name="connsiteY9" fmla="*/ 0 h 18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7038" h="1858529">
                  <a:moveTo>
                    <a:pt x="977038" y="0"/>
                  </a:moveTo>
                  <a:lnTo>
                    <a:pt x="977038" y="931234"/>
                  </a:lnTo>
                  <a:lnTo>
                    <a:pt x="966540" y="930175"/>
                  </a:lnTo>
                  <a:cubicBezTo>
                    <a:pt x="700746" y="930175"/>
                    <a:pt x="485277" y="1145644"/>
                    <a:pt x="485277" y="1411438"/>
                  </a:cubicBezTo>
                  <a:cubicBezTo>
                    <a:pt x="485277" y="1610784"/>
                    <a:pt x="606478" y="1781821"/>
                    <a:pt x="779211" y="1854881"/>
                  </a:cubicBezTo>
                  <a:lnTo>
                    <a:pt x="790963" y="1858529"/>
                  </a:lnTo>
                  <a:lnTo>
                    <a:pt x="784555" y="1857595"/>
                  </a:lnTo>
                  <a:cubicBezTo>
                    <a:pt x="336811" y="1770087"/>
                    <a:pt x="0" y="1391709"/>
                    <a:pt x="0" y="938197"/>
                  </a:cubicBezTo>
                  <a:cubicBezTo>
                    <a:pt x="0" y="452292"/>
                    <a:pt x="386645" y="52637"/>
                    <a:pt x="882116" y="4578"/>
                  </a:cubicBezTo>
                  <a:lnTo>
                    <a:pt x="977038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3769895" y="4331369"/>
              <a:ext cx="962526" cy="945683"/>
            </a:xfrm>
            <a:custGeom>
              <a:avLst/>
              <a:gdLst>
                <a:gd name="connsiteX0" fmla="*/ 481263 w 962526"/>
                <a:gd name="connsiteY0" fmla="*/ 0 h 945683"/>
                <a:gd name="connsiteX1" fmla="*/ 491761 w 962526"/>
                <a:gd name="connsiteY1" fmla="*/ 1059 h 945683"/>
                <a:gd name="connsiteX2" fmla="*/ 578254 w 962526"/>
                <a:gd name="connsiteY2" fmla="*/ 9778 h 945683"/>
                <a:gd name="connsiteX3" fmla="*/ 962526 w 962526"/>
                <a:gd name="connsiteY3" fmla="*/ 481263 h 945683"/>
                <a:gd name="connsiteX4" fmla="*/ 668592 w 962526"/>
                <a:gd name="connsiteY4" fmla="*/ 924706 h 945683"/>
                <a:gd name="connsiteX5" fmla="*/ 628440 w 962526"/>
                <a:gd name="connsiteY5" fmla="*/ 937170 h 945683"/>
                <a:gd name="connsiteX6" fmla="*/ 600527 w 962526"/>
                <a:gd name="connsiteY6" fmla="*/ 941239 h 945683"/>
                <a:gd name="connsiteX7" fmla="*/ 508368 w 962526"/>
                <a:gd name="connsiteY7" fmla="*/ 945683 h 945683"/>
                <a:gd name="connsiteX8" fmla="*/ 491761 w 962526"/>
                <a:gd name="connsiteY8" fmla="*/ 944882 h 945683"/>
                <a:gd name="connsiteX9" fmla="*/ 383133 w 962526"/>
                <a:gd name="connsiteY9" fmla="*/ 939643 h 945683"/>
                <a:gd name="connsiteX10" fmla="*/ 305686 w 962526"/>
                <a:gd name="connsiteY10" fmla="*/ 928354 h 945683"/>
                <a:gd name="connsiteX11" fmla="*/ 293934 w 962526"/>
                <a:gd name="connsiteY11" fmla="*/ 924706 h 945683"/>
                <a:gd name="connsiteX12" fmla="*/ 0 w 962526"/>
                <a:gd name="connsiteY12" fmla="*/ 481263 h 945683"/>
                <a:gd name="connsiteX13" fmla="*/ 481263 w 962526"/>
                <a:gd name="connsiteY13" fmla="*/ 0 h 94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2526" h="945683">
                  <a:moveTo>
                    <a:pt x="481263" y="0"/>
                  </a:moveTo>
                  <a:lnTo>
                    <a:pt x="491761" y="1059"/>
                  </a:lnTo>
                  <a:lnTo>
                    <a:pt x="578254" y="9778"/>
                  </a:lnTo>
                  <a:cubicBezTo>
                    <a:pt x="797558" y="54654"/>
                    <a:pt x="962526" y="248693"/>
                    <a:pt x="962526" y="481263"/>
                  </a:cubicBezTo>
                  <a:cubicBezTo>
                    <a:pt x="962526" y="680609"/>
                    <a:pt x="841325" y="851646"/>
                    <a:pt x="668592" y="924706"/>
                  </a:cubicBezTo>
                  <a:lnTo>
                    <a:pt x="628440" y="937170"/>
                  </a:lnTo>
                  <a:lnTo>
                    <a:pt x="600527" y="941239"/>
                  </a:lnTo>
                  <a:lnTo>
                    <a:pt x="508368" y="945683"/>
                  </a:lnTo>
                  <a:lnTo>
                    <a:pt x="491761" y="944882"/>
                  </a:lnTo>
                  <a:lnTo>
                    <a:pt x="383133" y="939643"/>
                  </a:lnTo>
                  <a:lnTo>
                    <a:pt x="305686" y="928354"/>
                  </a:lnTo>
                  <a:lnTo>
                    <a:pt x="293934" y="924706"/>
                  </a:lnTo>
                  <a:cubicBezTo>
                    <a:pt x="121201" y="851646"/>
                    <a:pt x="0" y="680609"/>
                    <a:pt x="0" y="481263"/>
                  </a:cubicBezTo>
                  <a:cubicBezTo>
                    <a:pt x="0" y="215469"/>
                    <a:pt x="215469" y="0"/>
                    <a:pt x="481263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3821521" y="5218790"/>
              <a:ext cx="288982" cy="51773"/>
            </a:xfrm>
            <a:custGeom>
              <a:avLst/>
              <a:gdLst>
                <a:gd name="connsiteX0" fmla="*/ 0 w 288982"/>
                <a:gd name="connsiteY0" fmla="*/ 0 h 51773"/>
                <a:gd name="connsiteX1" fmla="*/ 90332 w 288982"/>
                <a:gd name="connsiteY1" fmla="*/ 22184 h 51773"/>
                <a:gd name="connsiteX2" fmla="*/ 279044 w 288982"/>
                <a:gd name="connsiteY2" fmla="*/ 49692 h 51773"/>
                <a:gd name="connsiteX3" fmla="*/ 282872 w 288982"/>
                <a:gd name="connsiteY3" fmla="*/ 49877 h 51773"/>
                <a:gd name="connsiteX4" fmla="*/ 288982 w 288982"/>
                <a:gd name="connsiteY4" fmla="*/ 51773 h 51773"/>
                <a:gd name="connsiteX5" fmla="*/ 197350 w 288982"/>
                <a:gd name="connsiteY5" fmla="*/ 47354 h 51773"/>
                <a:gd name="connsiteX6" fmla="*/ 147935 w 288982"/>
                <a:gd name="connsiteY6" fmla="*/ 40151 h 51773"/>
                <a:gd name="connsiteX7" fmla="*/ 36739 w 288982"/>
                <a:gd name="connsiteY7" fmla="*/ 12843 h 51773"/>
                <a:gd name="connsiteX8" fmla="*/ 0 w 288982"/>
                <a:gd name="connsiteY8" fmla="*/ 0 h 5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982" h="51773">
                  <a:moveTo>
                    <a:pt x="0" y="0"/>
                  </a:moveTo>
                  <a:lnTo>
                    <a:pt x="90332" y="22184"/>
                  </a:lnTo>
                  <a:cubicBezTo>
                    <a:pt x="152194" y="34275"/>
                    <a:pt x="215151" y="43495"/>
                    <a:pt x="279044" y="49692"/>
                  </a:cubicBezTo>
                  <a:lnTo>
                    <a:pt x="282872" y="49877"/>
                  </a:lnTo>
                  <a:lnTo>
                    <a:pt x="288982" y="51773"/>
                  </a:lnTo>
                  <a:lnTo>
                    <a:pt x="197350" y="47354"/>
                  </a:lnTo>
                  <a:lnTo>
                    <a:pt x="147935" y="40151"/>
                  </a:lnTo>
                  <a:lnTo>
                    <a:pt x="36739" y="1284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4263547" y="5239011"/>
              <a:ext cx="427036" cy="54884"/>
            </a:xfrm>
            <a:custGeom>
              <a:avLst/>
              <a:gdLst>
                <a:gd name="connsiteX0" fmla="*/ 427036 w 427036"/>
                <a:gd name="connsiteY0" fmla="*/ 0 h 54884"/>
                <a:gd name="connsiteX1" fmla="*/ 318118 w 427036"/>
                <a:gd name="connsiteY1" fmla="*/ 26748 h 54884"/>
                <a:gd name="connsiteX2" fmla="*/ 25895 w 427036"/>
                <a:gd name="connsiteY2" fmla="*/ 54884 h 54884"/>
                <a:gd name="connsiteX3" fmla="*/ 0 w 427036"/>
                <a:gd name="connsiteY3" fmla="*/ 53635 h 54884"/>
                <a:gd name="connsiteX4" fmla="*/ 84602 w 427036"/>
                <a:gd name="connsiteY4" fmla="*/ 45106 h 54884"/>
                <a:gd name="connsiteX5" fmla="*/ 118287 w 427036"/>
                <a:gd name="connsiteY5" fmla="*/ 34650 h 54884"/>
                <a:gd name="connsiteX6" fmla="*/ 225670 w 427036"/>
                <a:gd name="connsiteY6" fmla="*/ 29471 h 54884"/>
                <a:gd name="connsiteX7" fmla="*/ 414382 w 427036"/>
                <a:gd name="connsiteY7" fmla="*/ 1963 h 54884"/>
                <a:gd name="connsiteX8" fmla="*/ 415573 w 427036"/>
                <a:gd name="connsiteY8" fmla="*/ 1671 h 54884"/>
                <a:gd name="connsiteX9" fmla="*/ 427036 w 427036"/>
                <a:gd name="connsiteY9" fmla="*/ 0 h 5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7036" h="54884">
                  <a:moveTo>
                    <a:pt x="427036" y="0"/>
                  </a:moveTo>
                  <a:lnTo>
                    <a:pt x="318118" y="26748"/>
                  </a:lnTo>
                  <a:cubicBezTo>
                    <a:pt x="223728" y="45196"/>
                    <a:pt x="125996" y="54884"/>
                    <a:pt x="25895" y="54884"/>
                  </a:cubicBezTo>
                  <a:lnTo>
                    <a:pt x="0" y="53635"/>
                  </a:lnTo>
                  <a:lnTo>
                    <a:pt x="84602" y="45106"/>
                  </a:lnTo>
                  <a:lnTo>
                    <a:pt x="118287" y="34650"/>
                  </a:lnTo>
                  <a:lnTo>
                    <a:pt x="225670" y="29471"/>
                  </a:lnTo>
                  <a:cubicBezTo>
                    <a:pt x="289563" y="23274"/>
                    <a:pt x="352520" y="14054"/>
                    <a:pt x="414382" y="1963"/>
                  </a:cubicBezTo>
                  <a:lnTo>
                    <a:pt x="415573" y="1671"/>
                  </a:lnTo>
                  <a:lnTo>
                    <a:pt x="427036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4075582" y="5259723"/>
              <a:ext cx="77447" cy="11289"/>
            </a:xfrm>
            <a:custGeom>
              <a:avLst/>
              <a:gdLst>
                <a:gd name="connsiteX0" fmla="*/ 0 w 77447"/>
                <a:gd name="connsiteY0" fmla="*/ 0 h 11289"/>
                <a:gd name="connsiteX1" fmla="*/ 77447 w 77447"/>
                <a:gd name="connsiteY1" fmla="*/ 11289 h 11289"/>
                <a:gd name="connsiteX2" fmla="*/ 28812 w 77447"/>
                <a:gd name="connsiteY2" fmla="*/ 8944 h 11289"/>
                <a:gd name="connsiteX3" fmla="*/ 0 w 77447"/>
                <a:gd name="connsiteY3" fmla="*/ 0 h 1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447" h="11289">
                  <a:moveTo>
                    <a:pt x="0" y="0"/>
                  </a:moveTo>
                  <a:lnTo>
                    <a:pt x="77447" y="11289"/>
                  </a:lnTo>
                  <a:lnTo>
                    <a:pt x="28812" y="894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4110504" y="5270563"/>
              <a:ext cx="151153" cy="21992"/>
            </a:xfrm>
            <a:custGeom>
              <a:avLst/>
              <a:gdLst>
                <a:gd name="connsiteX0" fmla="*/ 0 w 151153"/>
                <a:gd name="connsiteY0" fmla="*/ 0 h 21992"/>
                <a:gd name="connsiteX1" fmla="*/ 151153 w 151153"/>
                <a:gd name="connsiteY1" fmla="*/ 7290 h 21992"/>
                <a:gd name="connsiteX2" fmla="*/ 151153 w 151153"/>
                <a:gd name="connsiteY2" fmla="*/ 21992 h 21992"/>
                <a:gd name="connsiteX3" fmla="*/ 105543 w 151153"/>
                <a:gd name="connsiteY3" fmla="*/ 19792 h 21992"/>
                <a:gd name="connsiteX4" fmla="*/ 43664 w 151153"/>
                <a:gd name="connsiteY4" fmla="*/ 13554 h 21992"/>
                <a:gd name="connsiteX5" fmla="*/ 0 w 151153"/>
                <a:gd name="connsiteY5" fmla="*/ 0 h 2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53" h="21992">
                  <a:moveTo>
                    <a:pt x="0" y="0"/>
                  </a:moveTo>
                  <a:lnTo>
                    <a:pt x="151153" y="7290"/>
                  </a:lnTo>
                  <a:lnTo>
                    <a:pt x="151153" y="21992"/>
                  </a:lnTo>
                  <a:lnTo>
                    <a:pt x="105543" y="19792"/>
                  </a:lnTo>
                  <a:lnTo>
                    <a:pt x="43664" y="1355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4153028" y="5271012"/>
              <a:ext cx="108628" cy="6576"/>
            </a:xfrm>
            <a:custGeom>
              <a:avLst/>
              <a:gdLst>
                <a:gd name="connsiteX0" fmla="*/ 0 w 108628"/>
                <a:gd name="connsiteY0" fmla="*/ 0 h 6576"/>
                <a:gd name="connsiteX1" fmla="*/ 108628 w 108628"/>
                <a:gd name="connsiteY1" fmla="*/ 5239 h 6576"/>
                <a:gd name="connsiteX2" fmla="*/ 108628 w 108628"/>
                <a:gd name="connsiteY2" fmla="*/ 6576 h 6576"/>
                <a:gd name="connsiteX3" fmla="*/ 13706 w 108628"/>
                <a:gd name="connsiteY3" fmla="*/ 1998 h 6576"/>
                <a:gd name="connsiteX4" fmla="*/ 0 w 108628"/>
                <a:gd name="connsiteY4" fmla="*/ 0 h 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628" h="6576">
                  <a:moveTo>
                    <a:pt x="0" y="0"/>
                  </a:moveTo>
                  <a:lnTo>
                    <a:pt x="108628" y="5239"/>
                  </a:lnTo>
                  <a:lnTo>
                    <a:pt x="108628" y="6576"/>
                  </a:lnTo>
                  <a:lnTo>
                    <a:pt x="13706" y="199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281055" y="5271762"/>
              <a:ext cx="106896" cy="6092"/>
            </a:xfrm>
            <a:custGeom>
              <a:avLst/>
              <a:gdLst>
                <a:gd name="connsiteX0" fmla="*/ 106896 w 106896"/>
                <a:gd name="connsiteY0" fmla="*/ 0 h 6092"/>
                <a:gd name="connsiteX1" fmla="*/ 100779 w 106896"/>
                <a:gd name="connsiteY1" fmla="*/ 1899 h 6092"/>
                <a:gd name="connsiteX2" fmla="*/ 13836 w 106896"/>
                <a:gd name="connsiteY2" fmla="*/ 6092 h 6092"/>
                <a:gd name="connsiteX3" fmla="*/ 0 w 106896"/>
                <a:gd name="connsiteY3" fmla="*/ 5425 h 6092"/>
                <a:gd name="connsiteX4" fmla="*/ 86605 w 106896"/>
                <a:gd name="connsiteY4" fmla="*/ 1248 h 6092"/>
                <a:gd name="connsiteX5" fmla="*/ 89367 w 106896"/>
                <a:gd name="connsiteY5" fmla="*/ 846 h 6092"/>
                <a:gd name="connsiteX6" fmla="*/ 106896 w 106896"/>
                <a:gd name="connsiteY6" fmla="*/ 0 h 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896" h="6092">
                  <a:moveTo>
                    <a:pt x="106896" y="0"/>
                  </a:moveTo>
                  <a:lnTo>
                    <a:pt x="100779" y="1899"/>
                  </a:lnTo>
                  <a:lnTo>
                    <a:pt x="13836" y="6092"/>
                  </a:lnTo>
                  <a:lnTo>
                    <a:pt x="0" y="5425"/>
                  </a:lnTo>
                  <a:lnTo>
                    <a:pt x="86605" y="1248"/>
                  </a:lnTo>
                  <a:lnTo>
                    <a:pt x="89367" y="846"/>
                  </a:lnTo>
                  <a:lnTo>
                    <a:pt x="106896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264407" y="5277052"/>
              <a:ext cx="16649" cy="803"/>
            </a:xfrm>
            <a:custGeom>
              <a:avLst/>
              <a:gdLst>
                <a:gd name="connsiteX0" fmla="*/ 13857 w 16649"/>
                <a:gd name="connsiteY0" fmla="*/ 0 h 803"/>
                <a:gd name="connsiteX1" fmla="*/ 16649 w 16649"/>
                <a:gd name="connsiteY1" fmla="*/ 135 h 803"/>
                <a:gd name="connsiteX2" fmla="*/ 2791 w 16649"/>
                <a:gd name="connsiteY2" fmla="*/ 803 h 803"/>
                <a:gd name="connsiteX3" fmla="*/ 0 w 16649"/>
                <a:gd name="connsiteY3" fmla="*/ 669 h 803"/>
                <a:gd name="connsiteX4" fmla="*/ 13857 w 16649"/>
                <a:gd name="connsiteY4" fmla="*/ 0 h 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9" h="803">
                  <a:moveTo>
                    <a:pt x="13857" y="0"/>
                  </a:moveTo>
                  <a:lnTo>
                    <a:pt x="16649" y="135"/>
                  </a:lnTo>
                  <a:lnTo>
                    <a:pt x="2791" y="803"/>
                  </a:lnTo>
                  <a:lnTo>
                    <a:pt x="0" y="669"/>
                  </a:lnTo>
                  <a:lnTo>
                    <a:pt x="1385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261656" y="5277588"/>
              <a:ext cx="2750" cy="265"/>
            </a:xfrm>
            <a:custGeom>
              <a:avLst/>
              <a:gdLst>
                <a:gd name="connsiteX0" fmla="*/ 0 w 2750"/>
                <a:gd name="connsiteY0" fmla="*/ 0 h 265"/>
                <a:gd name="connsiteX1" fmla="*/ 2750 w 2750"/>
                <a:gd name="connsiteY1" fmla="*/ 133 h 265"/>
                <a:gd name="connsiteX2" fmla="*/ 0 w 2750"/>
                <a:gd name="connsiteY2" fmla="*/ 265 h 265"/>
                <a:gd name="connsiteX3" fmla="*/ 0 w 2750"/>
                <a:gd name="connsiteY3" fmla="*/ 0 h 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0" h="265">
                  <a:moveTo>
                    <a:pt x="0" y="0"/>
                  </a:moveTo>
                  <a:lnTo>
                    <a:pt x="2750" y="133"/>
                  </a:lnTo>
                  <a:lnTo>
                    <a:pt x="0" y="26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261657" y="5292555"/>
              <a:ext cx="1891" cy="282"/>
            </a:xfrm>
            <a:custGeom>
              <a:avLst/>
              <a:gdLst>
                <a:gd name="connsiteX0" fmla="*/ 0 w 1891"/>
                <a:gd name="connsiteY0" fmla="*/ 0 h 282"/>
                <a:gd name="connsiteX1" fmla="*/ 1891 w 1891"/>
                <a:gd name="connsiteY1" fmla="*/ 91 h 282"/>
                <a:gd name="connsiteX2" fmla="*/ 0 w 1891"/>
                <a:gd name="connsiteY2" fmla="*/ 282 h 282"/>
                <a:gd name="connsiteX3" fmla="*/ 0 w 1891"/>
                <a:gd name="connsiteY3" fmla="*/ 0 h 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1" h="282">
                  <a:moveTo>
                    <a:pt x="0" y="0"/>
                  </a:moveTo>
                  <a:lnTo>
                    <a:pt x="1891" y="91"/>
                  </a:lnTo>
                  <a:lnTo>
                    <a:pt x="0" y="2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1919177" y="737937"/>
              <a:ext cx="8845076" cy="4523874"/>
            </a:xfrm>
            <a:custGeom>
              <a:avLst/>
              <a:gdLst>
                <a:gd name="connsiteX0" fmla="*/ 2331982 w 8845076"/>
                <a:gd name="connsiteY0" fmla="*/ 4010 h 4523874"/>
                <a:gd name="connsiteX1" fmla="*/ 2331982 w 8845076"/>
                <a:gd name="connsiteY1" fmla="*/ 911552 h 4523874"/>
                <a:gd name="connsiteX2" fmla="*/ 2173780 w 8845076"/>
                <a:gd name="connsiteY2" fmla="*/ 919326 h 4523874"/>
                <a:gd name="connsiteX3" fmla="*/ 498101 w 8845076"/>
                <a:gd name="connsiteY3" fmla="*/ 2726374 h 4523874"/>
                <a:gd name="connsiteX4" fmla="*/ 1809575 w 8845076"/>
                <a:gd name="connsiteY4" fmla="*/ 4461136 h 4523874"/>
                <a:gd name="connsiteX5" fmla="*/ 1899740 w 8845076"/>
                <a:gd name="connsiteY5" fmla="*/ 4483698 h 4523874"/>
                <a:gd name="connsiteX6" fmla="*/ 1935820 w 8845076"/>
                <a:gd name="connsiteY6" fmla="*/ 4496549 h 4523874"/>
                <a:gd name="connsiteX7" fmla="*/ 2045022 w 8845076"/>
                <a:gd name="connsiteY7" fmla="*/ 4523874 h 4523874"/>
                <a:gd name="connsiteX8" fmla="*/ 1862006 w 8845076"/>
                <a:gd name="connsiteY8" fmla="*/ 4496692 h 4523874"/>
                <a:gd name="connsiteX9" fmla="*/ 0 w 8845076"/>
                <a:gd name="connsiteY9" fmla="*/ 2273404 h 4523874"/>
                <a:gd name="connsiteX10" fmla="*/ 2331982 w 8845076"/>
                <a:gd name="connsiteY10" fmla="*/ 4010 h 4523874"/>
                <a:gd name="connsiteX11" fmla="*/ 2348023 w 8845076"/>
                <a:gd name="connsiteY11" fmla="*/ 0 h 4523874"/>
                <a:gd name="connsiteX12" fmla="*/ 3768143 w 8845076"/>
                <a:gd name="connsiteY12" fmla="*/ 0 h 4523874"/>
                <a:gd name="connsiteX13" fmla="*/ 7057713 w 8845076"/>
                <a:gd name="connsiteY13" fmla="*/ 0 h 4523874"/>
                <a:gd name="connsiteX14" fmla="*/ 8839535 w 8845076"/>
                <a:gd name="connsiteY14" fmla="*/ 0 h 4523874"/>
                <a:gd name="connsiteX15" fmla="*/ 8840447 w 8845076"/>
                <a:gd name="connsiteY15" fmla="*/ 5401 h 4523874"/>
                <a:gd name="connsiteX16" fmla="*/ 8845076 w 8845076"/>
                <a:gd name="connsiteY16" fmla="*/ 88232 h 4523874"/>
                <a:gd name="connsiteX17" fmla="*/ 8040281 w 8845076"/>
                <a:gd name="connsiteY17" fmla="*/ 894176 h 4523874"/>
                <a:gd name="connsiteX18" fmla="*/ 7948646 w 8845076"/>
                <a:gd name="connsiteY18" fmla="*/ 898358 h 4523874"/>
                <a:gd name="connsiteX19" fmla="*/ 7948602 w 8845076"/>
                <a:gd name="connsiteY19" fmla="*/ 898358 h 4523874"/>
                <a:gd name="connsiteX20" fmla="*/ 3768143 w 8845076"/>
                <a:gd name="connsiteY20" fmla="*/ 898358 h 4523874"/>
                <a:gd name="connsiteX21" fmla="*/ 2348023 w 8845076"/>
                <a:gd name="connsiteY21" fmla="*/ 898358 h 452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45076" h="4523874">
                  <a:moveTo>
                    <a:pt x="2331982" y="4010"/>
                  </a:moveTo>
                  <a:lnTo>
                    <a:pt x="2331982" y="911552"/>
                  </a:lnTo>
                  <a:lnTo>
                    <a:pt x="2173780" y="919326"/>
                  </a:lnTo>
                  <a:cubicBezTo>
                    <a:pt x="1232576" y="1012345"/>
                    <a:pt x="498101" y="1785889"/>
                    <a:pt x="498101" y="2726374"/>
                  </a:cubicBezTo>
                  <a:cubicBezTo>
                    <a:pt x="498101" y="3541461"/>
                    <a:pt x="1049773" y="4231156"/>
                    <a:pt x="1809575" y="4461136"/>
                  </a:cubicBezTo>
                  <a:lnTo>
                    <a:pt x="1899740" y="4483698"/>
                  </a:lnTo>
                  <a:lnTo>
                    <a:pt x="1935820" y="4496549"/>
                  </a:lnTo>
                  <a:lnTo>
                    <a:pt x="2045022" y="4523874"/>
                  </a:lnTo>
                  <a:lnTo>
                    <a:pt x="1862006" y="4496692"/>
                  </a:lnTo>
                  <a:cubicBezTo>
                    <a:pt x="799362" y="4285080"/>
                    <a:pt x="0" y="3370087"/>
                    <a:pt x="0" y="2273404"/>
                  </a:cubicBezTo>
                  <a:cubicBezTo>
                    <a:pt x="0" y="1020052"/>
                    <a:pt x="1044064" y="4010"/>
                    <a:pt x="2331982" y="4010"/>
                  </a:cubicBezTo>
                  <a:close/>
                  <a:moveTo>
                    <a:pt x="2348023" y="0"/>
                  </a:moveTo>
                  <a:lnTo>
                    <a:pt x="3768143" y="0"/>
                  </a:lnTo>
                  <a:lnTo>
                    <a:pt x="7057713" y="0"/>
                  </a:lnTo>
                  <a:lnTo>
                    <a:pt x="8839535" y="0"/>
                  </a:lnTo>
                  <a:lnTo>
                    <a:pt x="8840447" y="5401"/>
                  </a:lnTo>
                  <a:cubicBezTo>
                    <a:pt x="8843508" y="32635"/>
                    <a:pt x="8845076" y="60268"/>
                    <a:pt x="8845076" y="88232"/>
                  </a:cubicBezTo>
                  <a:cubicBezTo>
                    <a:pt x="8845076" y="507689"/>
                    <a:pt x="8492322" y="852690"/>
                    <a:pt x="8040281" y="894176"/>
                  </a:cubicBezTo>
                  <a:lnTo>
                    <a:pt x="7948646" y="898358"/>
                  </a:lnTo>
                  <a:lnTo>
                    <a:pt x="7948602" y="898358"/>
                  </a:lnTo>
                  <a:lnTo>
                    <a:pt x="3768143" y="898358"/>
                  </a:lnTo>
                  <a:lnTo>
                    <a:pt x="2348023" y="8983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839453" y="2525459"/>
              <a:ext cx="6665492" cy="2743208"/>
            </a:xfrm>
            <a:custGeom>
              <a:avLst/>
              <a:gdLst>
                <a:gd name="connsiteX0" fmla="*/ 1427744 w 6665492"/>
                <a:gd name="connsiteY0" fmla="*/ 9194 h 2743208"/>
                <a:gd name="connsiteX1" fmla="*/ 2077449 w 6665492"/>
                <a:gd name="connsiteY1" fmla="*/ 9194 h 2743208"/>
                <a:gd name="connsiteX2" fmla="*/ 5050246 w 6665492"/>
                <a:gd name="connsiteY2" fmla="*/ 9194 h 2743208"/>
                <a:gd name="connsiteX3" fmla="*/ 6660485 w 6665492"/>
                <a:gd name="connsiteY3" fmla="*/ 9194 h 2743208"/>
                <a:gd name="connsiteX4" fmla="*/ 6661309 w 6665492"/>
                <a:gd name="connsiteY4" fmla="*/ 14595 h 2743208"/>
                <a:gd name="connsiteX5" fmla="*/ 6665492 w 6665492"/>
                <a:gd name="connsiteY5" fmla="*/ 97426 h 2743208"/>
                <a:gd name="connsiteX6" fmla="*/ 5938196 w 6665492"/>
                <a:gd name="connsiteY6" fmla="*/ 903370 h 2743208"/>
                <a:gd name="connsiteX7" fmla="*/ 5855385 w 6665492"/>
                <a:gd name="connsiteY7" fmla="*/ 907552 h 2743208"/>
                <a:gd name="connsiteX8" fmla="*/ 5855345 w 6665492"/>
                <a:gd name="connsiteY8" fmla="*/ 907552 h 2743208"/>
                <a:gd name="connsiteX9" fmla="*/ 2077449 w 6665492"/>
                <a:gd name="connsiteY9" fmla="*/ 907552 h 2743208"/>
                <a:gd name="connsiteX10" fmla="*/ 1427744 w 6665492"/>
                <a:gd name="connsiteY10" fmla="*/ 907552 h 2743208"/>
                <a:gd name="connsiteX11" fmla="*/ 1422203 w 6665492"/>
                <a:gd name="connsiteY11" fmla="*/ 0 h 2743208"/>
                <a:gd name="connsiteX12" fmla="*/ 1422203 w 6665492"/>
                <a:gd name="connsiteY12" fmla="*/ 875735 h 2743208"/>
                <a:gd name="connsiteX13" fmla="*/ 1327281 w 6665492"/>
                <a:gd name="connsiteY13" fmla="*/ 880313 h 2743208"/>
                <a:gd name="connsiteX14" fmla="*/ 445165 w 6665492"/>
                <a:gd name="connsiteY14" fmla="*/ 1813932 h 2743208"/>
                <a:gd name="connsiteX15" fmla="*/ 1229720 w 6665492"/>
                <a:gd name="connsiteY15" fmla="*/ 2733330 h 2743208"/>
                <a:gd name="connsiteX16" fmla="*/ 1236128 w 6665492"/>
                <a:gd name="connsiteY16" fmla="*/ 2734264 h 2743208"/>
                <a:gd name="connsiteX17" fmla="*/ 1264940 w 6665492"/>
                <a:gd name="connsiteY17" fmla="*/ 2743208 h 2743208"/>
                <a:gd name="connsiteX18" fmla="*/ 1261112 w 6665492"/>
                <a:gd name="connsiteY18" fmla="*/ 2743023 h 2743208"/>
                <a:gd name="connsiteX19" fmla="*/ 1072400 w 6665492"/>
                <a:gd name="connsiteY19" fmla="*/ 2715515 h 2743208"/>
                <a:gd name="connsiteX20" fmla="*/ 982068 w 6665492"/>
                <a:gd name="connsiteY20" fmla="*/ 2693331 h 2743208"/>
                <a:gd name="connsiteX21" fmla="*/ 885588 w 6665492"/>
                <a:gd name="connsiteY21" fmla="*/ 2659605 h 2743208"/>
                <a:gd name="connsiteX22" fmla="*/ 0 w 6665492"/>
                <a:gd name="connsiteY22" fmla="*/ 1383548 h 2743208"/>
                <a:gd name="connsiteX23" fmla="*/ 1301736 w 6665492"/>
                <a:gd name="connsiteY23" fmla="*/ 5810 h 274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65492" h="2743208">
                  <a:moveTo>
                    <a:pt x="1427744" y="9194"/>
                  </a:moveTo>
                  <a:lnTo>
                    <a:pt x="2077449" y="9194"/>
                  </a:lnTo>
                  <a:lnTo>
                    <a:pt x="5050246" y="9194"/>
                  </a:lnTo>
                  <a:lnTo>
                    <a:pt x="6660485" y="9194"/>
                  </a:lnTo>
                  <a:lnTo>
                    <a:pt x="6661309" y="14595"/>
                  </a:lnTo>
                  <a:cubicBezTo>
                    <a:pt x="6664075" y="41829"/>
                    <a:pt x="6665492" y="69462"/>
                    <a:pt x="6665492" y="97426"/>
                  </a:cubicBezTo>
                  <a:cubicBezTo>
                    <a:pt x="6665492" y="516883"/>
                    <a:pt x="6346707" y="861884"/>
                    <a:pt x="5938196" y="903370"/>
                  </a:cubicBezTo>
                  <a:lnTo>
                    <a:pt x="5855385" y="907552"/>
                  </a:lnTo>
                  <a:lnTo>
                    <a:pt x="5855345" y="907552"/>
                  </a:lnTo>
                  <a:lnTo>
                    <a:pt x="2077449" y="907552"/>
                  </a:lnTo>
                  <a:lnTo>
                    <a:pt x="1427744" y="907552"/>
                  </a:lnTo>
                  <a:close/>
                  <a:moveTo>
                    <a:pt x="1422203" y="0"/>
                  </a:moveTo>
                  <a:lnTo>
                    <a:pt x="1422203" y="875735"/>
                  </a:lnTo>
                  <a:lnTo>
                    <a:pt x="1327281" y="880313"/>
                  </a:lnTo>
                  <a:cubicBezTo>
                    <a:pt x="831810" y="928372"/>
                    <a:pt x="445165" y="1328027"/>
                    <a:pt x="445165" y="1813932"/>
                  </a:cubicBezTo>
                  <a:cubicBezTo>
                    <a:pt x="445165" y="2267444"/>
                    <a:pt x="781976" y="2645822"/>
                    <a:pt x="1229720" y="2733330"/>
                  </a:cubicBezTo>
                  <a:lnTo>
                    <a:pt x="1236128" y="2734264"/>
                  </a:lnTo>
                  <a:lnTo>
                    <a:pt x="1264940" y="2743208"/>
                  </a:lnTo>
                  <a:lnTo>
                    <a:pt x="1261112" y="2743023"/>
                  </a:lnTo>
                  <a:cubicBezTo>
                    <a:pt x="1197219" y="2736826"/>
                    <a:pt x="1134262" y="2727606"/>
                    <a:pt x="1072400" y="2715515"/>
                  </a:cubicBezTo>
                  <a:lnTo>
                    <a:pt x="982068" y="2693331"/>
                  </a:lnTo>
                  <a:lnTo>
                    <a:pt x="885588" y="2659605"/>
                  </a:lnTo>
                  <a:cubicBezTo>
                    <a:pt x="365165" y="2449368"/>
                    <a:pt x="0" y="1957188"/>
                    <a:pt x="0" y="1383548"/>
                  </a:cubicBezTo>
                  <a:cubicBezTo>
                    <a:pt x="0" y="666498"/>
                    <a:pt x="570570" y="76730"/>
                    <a:pt x="1301736" y="5810"/>
                  </a:cubicBez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679120" y="5227787"/>
              <a:ext cx="52506" cy="12895"/>
            </a:xfrm>
            <a:custGeom>
              <a:avLst/>
              <a:gdLst>
                <a:gd name="connsiteX0" fmla="*/ 52506 w 52506"/>
                <a:gd name="connsiteY0" fmla="*/ 0 h 12895"/>
                <a:gd name="connsiteX1" fmla="*/ 41504 w 52506"/>
                <a:gd name="connsiteY1" fmla="*/ 3846 h 12895"/>
                <a:gd name="connsiteX2" fmla="*/ 11463 w 52506"/>
                <a:gd name="connsiteY2" fmla="*/ 11224 h 12895"/>
                <a:gd name="connsiteX3" fmla="*/ 0 w 52506"/>
                <a:gd name="connsiteY3" fmla="*/ 12895 h 12895"/>
                <a:gd name="connsiteX4" fmla="*/ 52506 w 52506"/>
                <a:gd name="connsiteY4" fmla="*/ 0 h 12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06" h="12895">
                  <a:moveTo>
                    <a:pt x="52506" y="0"/>
                  </a:moveTo>
                  <a:lnTo>
                    <a:pt x="41504" y="3846"/>
                  </a:lnTo>
                  <a:lnTo>
                    <a:pt x="11463" y="11224"/>
                  </a:lnTo>
                  <a:lnTo>
                    <a:pt x="0" y="12895"/>
                  </a:lnTo>
                  <a:lnTo>
                    <a:pt x="52506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381834" y="5240682"/>
              <a:ext cx="297286" cy="32979"/>
            </a:xfrm>
            <a:custGeom>
              <a:avLst/>
              <a:gdLst>
                <a:gd name="connsiteX0" fmla="*/ 297286 w 297286"/>
                <a:gd name="connsiteY0" fmla="*/ 0 h 32979"/>
                <a:gd name="connsiteX1" fmla="*/ 296095 w 297286"/>
                <a:gd name="connsiteY1" fmla="*/ 292 h 32979"/>
                <a:gd name="connsiteX2" fmla="*/ 107383 w 297286"/>
                <a:gd name="connsiteY2" fmla="*/ 27800 h 32979"/>
                <a:gd name="connsiteX3" fmla="*/ 0 w 297286"/>
                <a:gd name="connsiteY3" fmla="*/ 32979 h 32979"/>
                <a:gd name="connsiteX4" fmla="*/ 6117 w 297286"/>
                <a:gd name="connsiteY4" fmla="*/ 31080 h 32979"/>
                <a:gd name="connsiteX5" fmla="*/ 122607 w 297286"/>
                <a:gd name="connsiteY5" fmla="*/ 25462 h 32979"/>
                <a:gd name="connsiteX6" fmla="*/ 297286 w 297286"/>
                <a:gd name="connsiteY6" fmla="*/ 0 h 3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286" h="32979">
                  <a:moveTo>
                    <a:pt x="297286" y="0"/>
                  </a:moveTo>
                  <a:lnTo>
                    <a:pt x="296095" y="292"/>
                  </a:lnTo>
                  <a:cubicBezTo>
                    <a:pt x="234233" y="12383"/>
                    <a:pt x="171276" y="21603"/>
                    <a:pt x="107383" y="27800"/>
                  </a:cubicBezTo>
                  <a:lnTo>
                    <a:pt x="0" y="32979"/>
                  </a:lnTo>
                  <a:lnTo>
                    <a:pt x="6117" y="31080"/>
                  </a:lnTo>
                  <a:lnTo>
                    <a:pt x="122607" y="25462"/>
                  </a:lnTo>
                  <a:lnTo>
                    <a:pt x="297286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69456" y="5258941"/>
              <a:ext cx="246590" cy="31414"/>
            </a:xfrm>
            <a:custGeom>
              <a:avLst/>
              <a:gdLst>
                <a:gd name="connsiteX0" fmla="*/ 0 w 246590"/>
                <a:gd name="connsiteY0" fmla="*/ 0 h 31414"/>
                <a:gd name="connsiteX1" fmla="*/ 49415 w 246590"/>
                <a:gd name="connsiteY1" fmla="*/ 7203 h 31414"/>
                <a:gd name="connsiteX2" fmla="*/ 141047 w 246590"/>
                <a:gd name="connsiteY2" fmla="*/ 11622 h 31414"/>
                <a:gd name="connsiteX3" fmla="*/ 184711 w 246590"/>
                <a:gd name="connsiteY3" fmla="*/ 25176 h 31414"/>
                <a:gd name="connsiteX4" fmla="*/ 246590 w 246590"/>
                <a:gd name="connsiteY4" fmla="*/ 31414 h 31414"/>
                <a:gd name="connsiteX5" fmla="*/ 171733 w 246590"/>
                <a:gd name="connsiteY5" fmla="*/ 27804 h 31414"/>
                <a:gd name="connsiteX6" fmla="*/ 27763 w 246590"/>
                <a:gd name="connsiteY6" fmla="*/ 6818 h 31414"/>
                <a:gd name="connsiteX7" fmla="*/ 0 w 246590"/>
                <a:gd name="connsiteY7" fmla="*/ 0 h 3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590" h="31414">
                  <a:moveTo>
                    <a:pt x="0" y="0"/>
                  </a:moveTo>
                  <a:lnTo>
                    <a:pt x="49415" y="7203"/>
                  </a:lnTo>
                  <a:lnTo>
                    <a:pt x="141047" y="11622"/>
                  </a:lnTo>
                  <a:lnTo>
                    <a:pt x="184711" y="25176"/>
                  </a:lnTo>
                  <a:lnTo>
                    <a:pt x="246590" y="31414"/>
                  </a:lnTo>
                  <a:lnTo>
                    <a:pt x="171733" y="27804"/>
                  </a:lnTo>
                  <a:cubicBezTo>
                    <a:pt x="122988" y="23076"/>
                    <a:pt x="74958" y="16042"/>
                    <a:pt x="27763" y="6818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370423" y="5268539"/>
              <a:ext cx="27913" cy="4069"/>
            </a:xfrm>
            <a:custGeom>
              <a:avLst/>
              <a:gdLst>
                <a:gd name="connsiteX0" fmla="*/ 27913 w 27913"/>
                <a:gd name="connsiteY0" fmla="*/ 0 h 4069"/>
                <a:gd name="connsiteX1" fmla="*/ 17529 w 27913"/>
                <a:gd name="connsiteY1" fmla="*/ 3223 h 4069"/>
                <a:gd name="connsiteX2" fmla="*/ 0 w 27913"/>
                <a:gd name="connsiteY2" fmla="*/ 4069 h 4069"/>
                <a:gd name="connsiteX3" fmla="*/ 27913 w 27913"/>
                <a:gd name="connsiteY3" fmla="*/ 0 h 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13" h="4069">
                  <a:moveTo>
                    <a:pt x="27913" y="0"/>
                  </a:moveTo>
                  <a:lnTo>
                    <a:pt x="17529" y="3223"/>
                  </a:lnTo>
                  <a:lnTo>
                    <a:pt x="0" y="4069"/>
                  </a:lnTo>
                  <a:lnTo>
                    <a:pt x="27913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104394" y="5268667"/>
              <a:ext cx="157263" cy="9186"/>
            </a:xfrm>
            <a:custGeom>
              <a:avLst/>
              <a:gdLst>
                <a:gd name="connsiteX0" fmla="*/ 0 w 157263"/>
                <a:gd name="connsiteY0" fmla="*/ 0 h 9186"/>
                <a:gd name="connsiteX1" fmla="*/ 48635 w 157263"/>
                <a:gd name="connsiteY1" fmla="*/ 2345 h 9186"/>
                <a:gd name="connsiteX2" fmla="*/ 62341 w 157263"/>
                <a:gd name="connsiteY2" fmla="*/ 4343 h 9186"/>
                <a:gd name="connsiteX3" fmla="*/ 157263 w 157263"/>
                <a:gd name="connsiteY3" fmla="*/ 8921 h 9186"/>
                <a:gd name="connsiteX4" fmla="*/ 157263 w 157263"/>
                <a:gd name="connsiteY4" fmla="*/ 9186 h 9186"/>
                <a:gd name="connsiteX5" fmla="*/ 6110 w 157263"/>
                <a:gd name="connsiteY5" fmla="*/ 1896 h 9186"/>
                <a:gd name="connsiteX6" fmla="*/ 0 w 157263"/>
                <a:gd name="connsiteY6" fmla="*/ 0 h 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263" h="9186">
                  <a:moveTo>
                    <a:pt x="0" y="0"/>
                  </a:moveTo>
                  <a:lnTo>
                    <a:pt x="48635" y="2345"/>
                  </a:lnTo>
                  <a:lnTo>
                    <a:pt x="62341" y="4343"/>
                  </a:lnTo>
                  <a:lnTo>
                    <a:pt x="157263" y="8921"/>
                  </a:lnTo>
                  <a:lnTo>
                    <a:pt x="157263" y="9186"/>
                  </a:lnTo>
                  <a:lnTo>
                    <a:pt x="6110" y="189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278264" y="5272608"/>
              <a:ext cx="92159" cy="4579"/>
            </a:xfrm>
            <a:custGeom>
              <a:avLst/>
              <a:gdLst>
                <a:gd name="connsiteX0" fmla="*/ 92159 w 92159"/>
                <a:gd name="connsiteY0" fmla="*/ 0 h 4579"/>
                <a:gd name="connsiteX1" fmla="*/ 89397 w 92159"/>
                <a:gd name="connsiteY1" fmla="*/ 402 h 4579"/>
                <a:gd name="connsiteX2" fmla="*/ 2792 w 92159"/>
                <a:gd name="connsiteY2" fmla="*/ 4579 h 4579"/>
                <a:gd name="connsiteX3" fmla="*/ 0 w 92159"/>
                <a:gd name="connsiteY3" fmla="*/ 4444 h 4579"/>
                <a:gd name="connsiteX4" fmla="*/ 92159 w 92159"/>
                <a:gd name="connsiteY4" fmla="*/ 0 h 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9" h="4579">
                  <a:moveTo>
                    <a:pt x="92159" y="0"/>
                  </a:moveTo>
                  <a:lnTo>
                    <a:pt x="89397" y="402"/>
                  </a:lnTo>
                  <a:lnTo>
                    <a:pt x="2792" y="4579"/>
                  </a:lnTo>
                  <a:lnTo>
                    <a:pt x="0" y="4444"/>
                  </a:lnTo>
                  <a:lnTo>
                    <a:pt x="92159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261656" y="5273661"/>
              <a:ext cx="120178" cy="18985"/>
            </a:xfrm>
            <a:custGeom>
              <a:avLst/>
              <a:gdLst>
                <a:gd name="connsiteX0" fmla="*/ 120178 w 120178"/>
                <a:gd name="connsiteY0" fmla="*/ 0 h 18985"/>
                <a:gd name="connsiteX1" fmla="*/ 86493 w 120178"/>
                <a:gd name="connsiteY1" fmla="*/ 10456 h 18985"/>
                <a:gd name="connsiteX2" fmla="*/ 1891 w 120178"/>
                <a:gd name="connsiteY2" fmla="*/ 18985 h 18985"/>
                <a:gd name="connsiteX3" fmla="*/ 0 w 120178"/>
                <a:gd name="connsiteY3" fmla="*/ 18894 h 18985"/>
                <a:gd name="connsiteX4" fmla="*/ 0 w 120178"/>
                <a:gd name="connsiteY4" fmla="*/ 4192 h 18985"/>
                <a:gd name="connsiteX5" fmla="*/ 2750 w 120178"/>
                <a:gd name="connsiteY5" fmla="*/ 4060 h 18985"/>
                <a:gd name="connsiteX6" fmla="*/ 5541 w 120178"/>
                <a:gd name="connsiteY6" fmla="*/ 4194 h 18985"/>
                <a:gd name="connsiteX7" fmla="*/ 19399 w 120178"/>
                <a:gd name="connsiteY7" fmla="*/ 3526 h 18985"/>
                <a:gd name="connsiteX8" fmla="*/ 33235 w 120178"/>
                <a:gd name="connsiteY8" fmla="*/ 4193 h 18985"/>
                <a:gd name="connsiteX9" fmla="*/ 120178 w 120178"/>
                <a:gd name="connsiteY9" fmla="*/ 0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178" h="18985">
                  <a:moveTo>
                    <a:pt x="120178" y="0"/>
                  </a:moveTo>
                  <a:lnTo>
                    <a:pt x="86493" y="10456"/>
                  </a:lnTo>
                  <a:lnTo>
                    <a:pt x="1891" y="18985"/>
                  </a:lnTo>
                  <a:lnTo>
                    <a:pt x="0" y="18894"/>
                  </a:lnTo>
                  <a:lnTo>
                    <a:pt x="0" y="4192"/>
                  </a:lnTo>
                  <a:lnTo>
                    <a:pt x="2750" y="4060"/>
                  </a:lnTo>
                  <a:lnTo>
                    <a:pt x="5541" y="4194"/>
                  </a:lnTo>
                  <a:lnTo>
                    <a:pt x="19399" y="3526"/>
                  </a:lnTo>
                  <a:lnTo>
                    <a:pt x="33235" y="4193"/>
                  </a:lnTo>
                  <a:lnTo>
                    <a:pt x="120178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261657" y="5276251"/>
              <a:ext cx="16607" cy="1470"/>
            </a:xfrm>
            <a:custGeom>
              <a:avLst/>
              <a:gdLst>
                <a:gd name="connsiteX0" fmla="*/ 0 w 16607"/>
                <a:gd name="connsiteY0" fmla="*/ 0 h 1470"/>
                <a:gd name="connsiteX1" fmla="*/ 16607 w 16607"/>
                <a:gd name="connsiteY1" fmla="*/ 801 h 1470"/>
                <a:gd name="connsiteX2" fmla="*/ 2750 w 16607"/>
                <a:gd name="connsiteY2" fmla="*/ 1470 h 1470"/>
                <a:gd name="connsiteX3" fmla="*/ 0 w 16607"/>
                <a:gd name="connsiteY3" fmla="*/ 1337 h 1470"/>
                <a:gd name="connsiteX4" fmla="*/ 0 w 16607"/>
                <a:gd name="connsiteY4" fmla="*/ 0 h 1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07" h="1470">
                  <a:moveTo>
                    <a:pt x="0" y="0"/>
                  </a:moveTo>
                  <a:lnTo>
                    <a:pt x="16607" y="801"/>
                  </a:lnTo>
                  <a:lnTo>
                    <a:pt x="2750" y="1470"/>
                  </a:lnTo>
                  <a:lnTo>
                    <a:pt x="0" y="13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216046" y="5290355"/>
              <a:ext cx="45610" cy="3540"/>
            </a:xfrm>
            <a:custGeom>
              <a:avLst/>
              <a:gdLst>
                <a:gd name="connsiteX0" fmla="*/ 0 w 45610"/>
                <a:gd name="connsiteY0" fmla="*/ 0 h 3540"/>
                <a:gd name="connsiteX1" fmla="*/ 45610 w 45610"/>
                <a:gd name="connsiteY1" fmla="*/ 2200 h 3540"/>
                <a:gd name="connsiteX2" fmla="*/ 45610 w 45610"/>
                <a:gd name="connsiteY2" fmla="*/ 2482 h 3540"/>
                <a:gd name="connsiteX3" fmla="*/ 35112 w 45610"/>
                <a:gd name="connsiteY3" fmla="*/ 3540 h 3540"/>
                <a:gd name="connsiteX4" fmla="*/ 0 w 45610"/>
                <a:gd name="connsiteY4" fmla="*/ 0 h 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10" h="3540">
                  <a:moveTo>
                    <a:pt x="0" y="0"/>
                  </a:moveTo>
                  <a:lnTo>
                    <a:pt x="45610" y="2200"/>
                  </a:lnTo>
                  <a:lnTo>
                    <a:pt x="45610" y="2482"/>
                  </a:lnTo>
                  <a:lnTo>
                    <a:pt x="35112" y="35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57600" y="1830935"/>
            <a:ext cx="5160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বিশ্লেষ্য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accent6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1480" y="2567604"/>
            <a:ext cx="5248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অবিশ্লেষ্য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2245197" y="3301439"/>
            <a:ext cx="56024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25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557" y="4544786"/>
            <a:ext cx="929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বিগলিত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5529" y="5920497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6379" y="4544786"/>
            <a:ext cx="9296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বিগলিত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বিক্রিয়াও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23757" y="5920497"/>
            <a:ext cx="3788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অবিশ্লেষ্য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71" y="304800"/>
            <a:ext cx="9465129" cy="423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9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/>
      <p:bldP spid="4" grpId="1"/>
      <p:bldP spid="5" grpId="0"/>
      <p:bldP spid="5" grpId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325" y="3233057"/>
            <a:ext cx="1828800" cy="1828800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25" y="3233057"/>
            <a:ext cx="1828800" cy="1828800"/>
          </a:xfrm>
          <a:prstGeom prst="rect">
            <a:avLst/>
          </a:prstGeom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685800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85800"/>
            <a:ext cx="1828800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258144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2581441"/>
            <a:ext cx="289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</a:t>
            </a:r>
            <a:r>
              <a:rPr lang="en-US" sz="32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67400" y="5265850"/>
            <a:ext cx="2940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গ্লুকোজ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9766" y="5066854"/>
            <a:ext cx="2871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গ্লুকোজ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</a:t>
            </a:r>
            <a:r>
              <a:rPr lang="en-US" sz="32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7800" y="58506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বিশ্লেষ্য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অবিশ্লেষ্য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88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2805</TotalTime>
  <Words>422</Words>
  <Application>Microsoft Office PowerPoint</Application>
  <PresentationFormat>Custom</PresentationFormat>
  <Paragraphs>118</Paragraphs>
  <Slides>18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NikoshBAN</vt:lpstr>
      <vt:lpstr>Times New Roman</vt:lpstr>
      <vt:lpstr>Webdings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 high school</dc:creator>
  <cp:lastModifiedBy>NAZIM</cp:lastModifiedBy>
  <cp:revision>268</cp:revision>
  <dcterms:created xsi:type="dcterms:W3CDTF">2014-12-16T14:58:42Z</dcterms:created>
  <dcterms:modified xsi:type="dcterms:W3CDTF">2020-04-12T17:15:24Z</dcterms:modified>
</cp:coreProperties>
</file>