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sldIdLst>
    <p:sldId id="293" r:id="rId2"/>
    <p:sldId id="299" r:id="rId3"/>
    <p:sldId id="268" r:id="rId4"/>
    <p:sldId id="332" r:id="rId5"/>
    <p:sldId id="333" r:id="rId6"/>
    <p:sldId id="334" r:id="rId7"/>
    <p:sldId id="311" r:id="rId8"/>
    <p:sldId id="313" r:id="rId9"/>
    <p:sldId id="315" r:id="rId10"/>
    <p:sldId id="289" r:id="rId11"/>
    <p:sldId id="335" r:id="rId12"/>
    <p:sldId id="336" r:id="rId13"/>
    <p:sldId id="337" r:id="rId14"/>
    <p:sldId id="338" r:id="rId15"/>
    <p:sldId id="317" r:id="rId16"/>
    <p:sldId id="319" r:id="rId17"/>
    <p:sldId id="305" r:id="rId18"/>
    <p:sldId id="325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B8E6A-B1AE-4925-8FCB-E606CFEBEC69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67C3AB6-B0C2-4F06-A05E-22455BF57878}">
      <dgm:prSet phldrT="[Text]" custT="1"/>
      <dgm:spPr/>
      <dgm:t>
        <a:bodyPr/>
        <a:lstStyle/>
        <a:p>
          <a:r>
            <a:rPr lang="en-US" sz="360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জলবায়ুর নিয়ামক </a:t>
          </a:r>
          <a:br>
            <a:rPr lang="en-US" sz="360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endParaRPr lang="en-US" sz="3600" dirty="0">
            <a:solidFill>
              <a:schemeClr val="tx1"/>
            </a:solidFill>
          </a:endParaRPr>
        </a:p>
      </dgm:t>
    </dgm:pt>
    <dgm:pt modelId="{43984CA1-3375-4F53-AA39-18ADC9106E83}" type="parTrans" cxnId="{1A537ED6-17E3-4C25-B7D9-FD821DDF14D7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987BE60D-8AF2-46C8-B180-2F26E5620453}" type="sibTrans" cxnId="{1A537ED6-17E3-4C25-B7D9-FD821DDF14D7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A605EB0A-459C-4A8E-9392-7681656684B4}">
      <dgm:prSet phldrT="[Text]" custT="1"/>
      <dgm:spPr/>
      <dgm:t>
        <a:bodyPr/>
        <a:lstStyle/>
        <a:p>
          <a:r>
            <a:rPr lang="en-US" sz="36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অক্ষাংশ</a:t>
          </a:r>
          <a:r>
            <a:rPr lang="en-US" sz="3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0" dirty="0">
            <a:solidFill>
              <a:schemeClr val="tx1"/>
            </a:solidFill>
          </a:endParaRPr>
        </a:p>
      </dgm:t>
    </dgm:pt>
    <dgm:pt modelId="{A286D58F-DEA7-4600-AA24-2E54CA14E311}" type="parTrans" cxnId="{95793C21-F643-4998-8435-FCCCEC8B2720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70853730-7ED6-44A7-9CBA-D0BC85567B4F}" type="sibTrans" cxnId="{95793C21-F643-4998-8435-FCCCEC8B2720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0A4247C1-08B8-4A84-8F72-6E99A60F489C}">
      <dgm:prSet phldrT="[Text]" custT="1"/>
      <dgm:spPr/>
      <dgm:t>
        <a:bodyPr/>
        <a:lstStyle/>
        <a:p>
          <a:r>
            <a:rPr lang="en-US" sz="36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উচ্চতা</a:t>
          </a:r>
          <a:r>
            <a:rPr lang="en-US" sz="3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0" dirty="0">
            <a:solidFill>
              <a:schemeClr val="tx1"/>
            </a:solidFill>
          </a:endParaRPr>
        </a:p>
      </dgm:t>
    </dgm:pt>
    <dgm:pt modelId="{FA75AB37-1CE5-4949-AD75-EACE476C5EDB}" type="parTrans" cxnId="{B5FBD1C5-7066-494E-A1B4-B87E95B7BD00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186267EC-A736-4998-8B2E-AE7C0542DD81}" type="sibTrans" cxnId="{B5FBD1C5-7066-494E-A1B4-B87E95B7BD00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C5FAFEC2-46AE-4BAF-B40E-4FF6A2517B05}">
      <dgm:prSet phldrT="[Text]" custT="1"/>
      <dgm:spPr/>
      <dgm:t>
        <a:bodyPr/>
        <a:lstStyle/>
        <a:p>
          <a:r>
            <a:rPr lang="en-US" sz="36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সমুদ্র</a:t>
          </a:r>
          <a:r>
            <a:rPr lang="en-US" sz="3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3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দুরত্ব</a:t>
          </a:r>
          <a:r>
            <a:rPr lang="en-US" sz="3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0" dirty="0">
            <a:solidFill>
              <a:schemeClr val="tx1"/>
            </a:solidFill>
          </a:endParaRPr>
        </a:p>
      </dgm:t>
    </dgm:pt>
    <dgm:pt modelId="{E72528C1-91C8-4E6A-A675-90F0FA0A9F6E}" type="parTrans" cxnId="{CEB6278D-2FE8-42C0-A5B7-E6A25CC9DEEA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CEC136F0-A3D4-459C-AC06-DFA4E5A3D0F8}" type="sibTrans" cxnId="{CEB6278D-2FE8-42C0-A5B7-E6A25CC9DEEA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01C4370B-533C-4F34-9625-51A7C621E810}">
      <dgm:prSet phldrT="[Text]" custT="1"/>
      <dgm:spPr/>
      <dgm:t>
        <a:bodyPr/>
        <a:lstStyle/>
        <a:p>
          <a:r>
            <a:rPr lang="en-US" sz="36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বায়ুপ্রবাহ</a:t>
          </a:r>
          <a:r>
            <a:rPr lang="en-US" sz="3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0" dirty="0">
            <a:solidFill>
              <a:schemeClr val="tx1"/>
            </a:solidFill>
          </a:endParaRPr>
        </a:p>
      </dgm:t>
    </dgm:pt>
    <dgm:pt modelId="{3904D20A-03F5-408E-9037-8911CA0E1E7E}" type="parTrans" cxnId="{1F0897AF-D862-47CE-965D-9CF4309FD084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A7F43A10-CBCA-446B-B7F6-25215CA866B3}" type="sibTrans" cxnId="{1F0897AF-D862-47CE-965D-9CF4309FD084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7291953B-7448-40A9-B2E8-F634FC8B9C7F}">
      <dgm:prSet custT="1"/>
      <dgm:spPr/>
      <dgm:t>
        <a:bodyPr/>
        <a:lstStyle/>
        <a:p>
          <a:r>
            <a:rPr lang="en-US" sz="36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সমুদ্র স্রোত </a:t>
          </a:r>
          <a:endParaRPr lang="en-US" sz="36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AA44B78-2F6E-448A-BED3-AAB0EDC63EB4}" type="parTrans" cxnId="{DDCBD621-0096-41C8-B3F2-60B48A7578F2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C2999E68-84E8-4A0F-A004-2DCBFFCB3BFE}" type="sibTrans" cxnId="{DDCBD621-0096-41C8-B3F2-60B48A7578F2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EEC4E65B-C3F3-4879-A91C-454298AADCFC}">
      <dgm:prSet custT="1"/>
      <dgm:spPr/>
      <dgm:t>
        <a:bodyPr/>
        <a:lstStyle/>
        <a:p>
          <a:r>
            <a:rPr lang="en-US" sz="36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পর্বতের অবস্থান </a:t>
          </a:r>
          <a:endParaRPr lang="en-US" sz="36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8311BAF-28B1-4534-93FE-B58815BB4B93}" type="parTrans" cxnId="{159D2758-E708-409B-B1D6-88A9A1D8B7E8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7389DDCE-E495-47D7-B07F-BB0A81C829AB}" type="sibTrans" cxnId="{159D2758-E708-409B-B1D6-88A9A1D8B7E8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46180B8E-7677-460D-B9D6-10866CD43061}">
      <dgm:prSet custT="1"/>
      <dgm:spPr/>
      <dgm:t>
        <a:bodyPr/>
        <a:lstStyle/>
        <a:p>
          <a:r>
            <a:rPr lang="en-US" sz="36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বনভূমির</a:t>
          </a:r>
          <a:r>
            <a:rPr lang="en-US" sz="3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অবস্থান</a:t>
          </a:r>
          <a:endParaRPr lang="en-US" sz="3600" b="0" dirty="0">
            <a:solidFill>
              <a:schemeClr val="tx1"/>
            </a:solidFill>
          </a:endParaRPr>
        </a:p>
      </dgm:t>
    </dgm:pt>
    <dgm:pt modelId="{4579BD5A-894B-4AB0-A37D-100672386221}" type="parTrans" cxnId="{EFACF4B5-2E1B-4CD8-8682-597750C5C88C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744D02C5-F272-437B-872F-DCA18A0E1DC3}" type="sibTrans" cxnId="{EFACF4B5-2E1B-4CD8-8682-597750C5C88C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54AF148C-46AA-4C7D-A7BF-15019144A99C}">
      <dgm:prSet custT="1"/>
      <dgm:spPr/>
      <dgm:t>
        <a:bodyPr/>
        <a:lstStyle/>
        <a:p>
          <a:r>
            <a:rPr lang="en-US" sz="3600" b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ভুমির ঢাল </a:t>
          </a:r>
          <a:endParaRPr lang="en-US" sz="36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89F5C1C-6D08-4587-A8AA-79433778B963}" type="parTrans" cxnId="{6F777951-564D-41DA-A0D1-BF88C11A2694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68B86849-6262-4BB4-A20A-2E12718349F0}" type="sibTrans" cxnId="{6F777951-564D-41DA-A0D1-BF88C11A2694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624FDA1F-A835-4DA4-A082-D96E69F39809}">
      <dgm:prSet custT="1"/>
      <dgm:spPr/>
      <dgm:t>
        <a:bodyPr/>
        <a:lstStyle/>
        <a:p>
          <a:r>
            <a:rPr lang="en-US" sz="36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মৃত্তিকার</a:t>
          </a:r>
          <a:r>
            <a:rPr lang="en-US" sz="36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গঠন</a:t>
          </a:r>
          <a:endParaRPr lang="en-US" sz="3600" b="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1F25F5A-9FEC-4F03-81F2-01A681FE0ACB}" type="parTrans" cxnId="{19B4A79D-F257-4A4C-957C-4E97202CCA06}">
      <dgm:prSet custT="1"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7C305122-0765-487F-AE6B-570F90368B2B}" type="sibTrans" cxnId="{19B4A79D-F257-4A4C-957C-4E97202CCA06}">
      <dgm:prSet/>
      <dgm:spPr/>
      <dgm:t>
        <a:bodyPr/>
        <a:lstStyle/>
        <a:p>
          <a:endParaRPr lang="en-US" sz="3600">
            <a:solidFill>
              <a:schemeClr val="tx1"/>
            </a:solidFill>
          </a:endParaRPr>
        </a:p>
      </dgm:t>
    </dgm:pt>
    <dgm:pt modelId="{A7D6F869-BCD5-4A9A-957B-98AEBCB8C977}" type="pres">
      <dgm:prSet presAssocID="{4A6B8E6A-B1AE-4925-8FCB-E606CFEBEC6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9583B7E-401C-4D0F-83DD-1A2599F9CD2F}" type="pres">
      <dgm:prSet presAssocID="{067C3AB6-B0C2-4F06-A05E-22455BF57878}" presName="centerShape" presStyleLbl="node0" presStyleIdx="0" presStyleCnt="1" custScaleX="147641" custScaleY="142537"/>
      <dgm:spPr/>
      <dgm:t>
        <a:bodyPr/>
        <a:lstStyle/>
        <a:p>
          <a:endParaRPr lang="en-US"/>
        </a:p>
      </dgm:t>
    </dgm:pt>
    <dgm:pt modelId="{6F5D6774-3A66-4AEE-AC70-B92C10D6182F}" type="pres">
      <dgm:prSet presAssocID="{A286D58F-DEA7-4600-AA24-2E54CA14E311}" presName="Name9" presStyleLbl="parChTrans1D2" presStyleIdx="0" presStyleCnt="9"/>
      <dgm:spPr/>
    </dgm:pt>
    <dgm:pt modelId="{129B3EAF-1C12-45C2-8E4C-7EB6855C9D5A}" type="pres">
      <dgm:prSet presAssocID="{A286D58F-DEA7-4600-AA24-2E54CA14E311}" presName="connTx" presStyleLbl="parChTrans1D2" presStyleIdx="0" presStyleCnt="9"/>
      <dgm:spPr/>
    </dgm:pt>
    <dgm:pt modelId="{ADF2EE37-EDFA-4A56-8DC3-9D2F2E6B4BDB}" type="pres">
      <dgm:prSet presAssocID="{A605EB0A-459C-4A8E-9392-7681656684B4}" presName="node" presStyleLbl="node1" presStyleIdx="0" presStyleCnt="9" custScaleX="130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5D4B8-2EA3-4059-9CC2-F5A0AB7D80B8}" type="pres">
      <dgm:prSet presAssocID="{FA75AB37-1CE5-4949-AD75-EACE476C5EDB}" presName="Name9" presStyleLbl="parChTrans1D2" presStyleIdx="1" presStyleCnt="9"/>
      <dgm:spPr/>
    </dgm:pt>
    <dgm:pt modelId="{00653727-E044-4F1D-80F6-63FDA60E2BFD}" type="pres">
      <dgm:prSet presAssocID="{FA75AB37-1CE5-4949-AD75-EACE476C5EDB}" presName="connTx" presStyleLbl="parChTrans1D2" presStyleIdx="1" presStyleCnt="9"/>
      <dgm:spPr/>
    </dgm:pt>
    <dgm:pt modelId="{A4E04B96-97A2-4100-81DC-5AA7FF19240A}" type="pres">
      <dgm:prSet presAssocID="{0A4247C1-08B8-4A84-8F72-6E99A60F489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F9026-952E-4883-9FC3-74A433FBAE2C}" type="pres">
      <dgm:prSet presAssocID="{E72528C1-91C8-4E6A-A675-90F0FA0A9F6E}" presName="Name9" presStyleLbl="parChTrans1D2" presStyleIdx="2" presStyleCnt="9"/>
      <dgm:spPr/>
    </dgm:pt>
    <dgm:pt modelId="{24BE4F62-46D2-4D83-B31F-DE1099F16ACF}" type="pres">
      <dgm:prSet presAssocID="{E72528C1-91C8-4E6A-A675-90F0FA0A9F6E}" presName="connTx" presStyleLbl="parChTrans1D2" presStyleIdx="2" presStyleCnt="9"/>
      <dgm:spPr/>
    </dgm:pt>
    <dgm:pt modelId="{63FEB620-06CC-4B1F-B028-90223B747D0E}" type="pres">
      <dgm:prSet presAssocID="{C5FAFEC2-46AE-4BAF-B40E-4FF6A2517B05}" presName="node" presStyleLbl="node1" presStyleIdx="2" presStyleCnt="9" custScaleX="173591" custScaleY="122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08032-C860-49AC-9153-9D3D77A33119}" type="pres">
      <dgm:prSet presAssocID="{3904D20A-03F5-408E-9037-8911CA0E1E7E}" presName="Name9" presStyleLbl="parChTrans1D2" presStyleIdx="3" presStyleCnt="9"/>
      <dgm:spPr/>
    </dgm:pt>
    <dgm:pt modelId="{AC7343A0-EBFD-409A-A977-2B50435CBEC3}" type="pres">
      <dgm:prSet presAssocID="{3904D20A-03F5-408E-9037-8911CA0E1E7E}" presName="connTx" presStyleLbl="parChTrans1D2" presStyleIdx="3" presStyleCnt="9"/>
      <dgm:spPr/>
    </dgm:pt>
    <dgm:pt modelId="{1E6F4291-E216-405D-8C4F-703634247FCA}" type="pres">
      <dgm:prSet presAssocID="{01C4370B-533C-4F34-9625-51A7C621E810}" presName="node" presStyleLbl="node1" presStyleIdx="3" presStyleCnt="9" custScaleX="155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28AE-EF15-479A-A27F-CCEE7C380A14}" type="pres">
      <dgm:prSet presAssocID="{EAA44B78-2F6E-448A-BED3-AAB0EDC63EB4}" presName="Name9" presStyleLbl="parChTrans1D2" presStyleIdx="4" presStyleCnt="9"/>
      <dgm:spPr/>
    </dgm:pt>
    <dgm:pt modelId="{A1799443-3ED2-4952-852E-219C975B4581}" type="pres">
      <dgm:prSet presAssocID="{EAA44B78-2F6E-448A-BED3-AAB0EDC63EB4}" presName="connTx" presStyleLbl="parChTrans1D2" presStyleIdx="4" presStyleCnt="9"/>
      <dgm:spPr/>
    </dgm:pt>
    <dgm:pt modelId="{FECAB8A9-C9BE-40A4-A3CA-5F766D1D236F}" type="pres">
      <dgm:prSet presAssocID="{7291953B-7448-40A9-B2E8-F634FC8B9C7F}" presName="node" presStyleLbl="node1" presStyleIdx="4" presStyleCnt="9">
        <dgm:presLayoutVars>
          <dgm:bulletEnabled val="1"/>
        </dgm:presLayoutVars>
      </dgm:prSet>
      <dgm:spPr/>
    </dgm:pt>
    <dgm:pt modelId="{067A4640-C545-43FE-BA6D-D4B9B975D7FC}" type="pres">
      <dgm:prSet presAssocID="{78311BAF-28B1-4534-93FE-B58815BB4B93}" presName="Name9" presStyleLbl="parChTrans1D2" presStyleIdx="5" presStyleCnt="9"/>
      <dgm:spPr/>
    </dgm:pt>
    <dgm:pt modelId="{7D83A617-096B-4449-8CAD-28E6E3E46BFF}" type="pres">
      <dgm:prSet presAssocID="{78311BAF-28B1-4534-93FE-B58815BB4B93}" presName="connTx" presStyleLbl="parChTrans1D2" presStyleIdx="5" presStyleCnt="9"/>
      <dgm:spPr/>
    </dgm:pt>
    <dgm:pt modelId="{62670B8D-9463-4991-9ABE-3D39506D670D}" type="pres">
      <dgm:prSet presAssocID="{EEC4E65B-C3F3-4879-A91C-454298AADCFC}" presName="node" presStyleLbl="node1" presStyleIdx="5" presStyleCnt="9" custScaleX="142771">
        <dgm:presLayoutVars>
          <dgm:bulletEnabled val="1"/>
        </dgm:presLayoutVars>
      </dgm:prSet>
      <dgm:spPr/>
    </dgm:pt>
    <dgm:pt modelId="{6D8B0501-D7BB-4280-99C1-0F4C2BF00CA0}" type="pres">
      <dgm:prSet presAssocID="{4579BD5A-894B-4AB0-A37D-100672386221}" presName="Name9" presStyleLbl="parChTrans1D2" presStyleIdx="6" presStyleCnt="9"/>
      <dgm:spPr/>
    </dgm:pt>
    <dgm:pt modelId="{E1015F37-DCD1-45FC-861F-649161344F42}" type="pres">
      <dgm:prSet presAssocID="{4579BD5A-894B-4AB0-A37D-100672386221}" presName="connTx" presStyleLbl="parChTrans1D2" presStyleIdx="6" presStyleCnt="9"/>
      <dgm:spPr/>
    </dgm:pt>
    <dgm:pt modelId="{9EE7EC40-5BAD-4D55-A3C0-69D0B79F2E43}" type="pres">
      <dgm:prSet presAssocID="{46180B8E-7677-460D-B9D6-10866CD43061}" presName="node" presStyleLbl="node1" presStyleIdx="6" presStyleCnt="9" custScaleX="15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4E91C-CB37-4020-9DE3-01255BC9C0E8}" type="pres">
      <dgm:prSet presAssocID="{31F25F5A-9FEC-4F03-81F2-01A681FE0ACB}" presName="Name9" presStyleLbl="parChTrans1D2" presStyleIdx="7" presStyleCnt="9"/>
      <dgm:spPr/>
    </dgm:pt>
    <dgm:pt modelId="{11575BA6-8A7E-4B88-902D-C26B57E48F3A}" type="pres">
      <dgm:prSet presAssocID="{31F25F5A-9FEC-4F03-81F2-01A681FE0ACB}" presName="connTx" presStyleLbl="parChTrans1D2" presStyleIdx="7" presStyleCnt="9"/>
      <dgm:spPr/>
    </dgm:pt>
    <dgm:pt modelId="{A93B0E67-3A5E-4ACD-9DF0-6C5A0D43A6FA}" type="pres">
      <dgm:prSet presAssocID="{624FDA1F-A835-4DA4-A082-D96E69F39809}" presName="node" presStyleLbl="node1" presStyleIdx="7" presStyleCnt="9" custScaleX="143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C8F17-85BB-49C9-8B61-81368713AEA7}" type="pres">
      <dgm:prSet presAssocID="{E89F5C1C-6D08-4587-A8AA-79433778B963}" presName="Name9" presStyleLbl="parChTrans1D2" presStyleIdx="8" presStyleCnt="9"/>
      <dgm:spPr/>
    </dgm:pt>
    <dgm:pt modelId="{8498AA4A-3811-4BF4-A736-DECF3009D44E}" type="pres">
      <dgm:prSet presAssocID="{E89F5C1C-6D08-4587-A8AA-79433778B963}" presName="connTx" presStyleLbl="parChTrans1D2" presStyleIdx="8" presStyleCnt="9"/>
      <dgm:spPr/>
    </dgm:pt>
    <dgm:pt modelId="{978E9D67-3A4C-4167-AB79-9C98535AD557}" type="pres">
      <dgm:prSet presAssocID="{54AF148C-46AA-4C7D-A7BF-15019144A99C}" presName="node" presStyleLbl="node1" presStyleIdx="8" presStyleCnt="9">
        <dgm:presLayoutVars>
          <dgm:bulletEnabled val="1"/>
        </dgm:presLayoutVars>
      </dgm:prSet>
      <dgm:spPr/>
    </dgm:pt>
  </dgm:ptLst>
  <dgm:cxnLst>
    <dgm:cxn modelId="{7CD3ED59-7564-4046-ADB3-E3E83F90F3E6}" type="presOf" srcId="{C5FAFEC2-46AE-4BAF-B40E-4FF6A2517B05}" destId="{63FEB620-06CC-4B1F-B028-90223B747D0E}" srcOrd="0" destOrd="0" presId="urn:microsoft.com/office/officeart/2005/8/layout/radial1"/>
    <dgm:cxn modelId="{3B52546A-0CB2-4892-931C-E4D58315B456}" type="presOf" srcId="{624FDA1F-A835-4DA4-A082-D96E69F39809}" destId="{A93B0E67-3A5E-4ACD-9DF0-6C5A0D43A6FA}" srcOrd="0" destOrd="0" presId="urn:microsoft.com/office/officeart/2005/8/layout/radial1"/>
    <dgm:cxn modelId="{1A537ED6-17E3-4C25-B7D9-FD821DDF14D7}" srcId="{4A6B8E6A-B1AE-4925-8FCB-E606CFEBEC69}" destId="{067C3AB6-B0C2-4F06-A05E-22455BF57878}" srcOrd="0" destOrd="0" parTransId="{43984CA1-3375-4F53-AA39-18ADC9106E83}" sibTransId="{987BE60D-8AF2-46C8-B180-2F26E5620453}"/>
    <dgm:cxn modelId="{15203AAD-B06B-4646-AC54-D5BE1D00AE16}" type="presOf" srcId="{46180B8E-7677-460D-B9D6-10866CD43061}" destId="{9EE7EC40-5BAD-4D55-A3C0-69D0B79F2E43}" srcOrd="0" destOrd="0" presId="urn:microsoft.com/office/officeart/2005/8/layout/radial1"/>
    <dgm:cxn modelId="{3EF929DC-47C7-4529-8D90-428168AC1CE4}" type="presOf" srcId="{A605EB0A-459C-4A8E-9392-7681656684B4}" destId="{ADF2EE37-EDFA-4A56-8DC3-9D2F2E6B4BDB}" srcOrd="0" destOrd="0" presId="urn:microsoft.com/office/officeart/2005/8/layout/radial1"/>
    <dgm:cxn modelId="{8D279FD3-6D11-4830-8DC9-C94B0AB98E96}" type="presOf" srcId="{067C3AB6-B0C2-4F06-A05E-22455BF57878}" destId="{F9583B7E-401C-4D0F-83DD-1A2599F9CD2F}" srcOrd="0" destOrd="0" presId="urn:microsoft.com/office/officeart/2005/8/layout/radial1"/>
    <dgm:cxn modelId="{6F777951-564D-41DA-A0D1-BF88C11A2694}" srcId="{067C3AB6-B0C2-4F06-A05E-22455BF57878}" destId="{54AF148C-46AA-4C7D-A7BF-15019144A99C}" srcOrd="8" destOrd="0" parTransId="{E89F5C1C-6D08-4587-A8AA-79433778B963}" sibTransId="{68B86849-6262-4BB4-A20A-2E12718349F0}"/>
    <dgm:cxn modelId="{DDCBD621-0096-41C8-B3F2-60B48A7578F2}" srcId="{067C3AB6-B0C2-4F06-A05E-22455BF57878}" destId="{7291953B-7448-40A9-B2E8-F634FC8B9C7F}" srcOrd="4" destOrd="0" parTransId="{EAA44B78-2F6E-448A-BED3-AAB0EDC63EB4}" sibTransId="{C2999E68-84E8-4A0F-A004-2DCBFFCB3BFE}"/>
    <dgm:cxn modelId="{EDD45439-CCCA-46F3-B269-A84FFDE98318}" type="presOf" srcId="{A286D58F-DEA7-4600-AA24-2E54CA14E311}" destId="{129B3EAF-1C12-45C2-8E4C-7EB6855C9D5A}" srcOrd="1" destOrd="0" presId="urn:microsoft.com/office/officeart/2005/8/layout/radial1"/>
    <dgm:cxn modelId="{E81D216B-E91A-4067-B8D6-0C917DF1BF2A}" type="presOf" srcId="{01C4370B-533C-4F34-9625-51A7C621E810}" destId="{1E6F4291-E216-405D-8C4F-703634247FCA}" srcOrd="0" destOrd="0" presId="urn:microsoft.com/office/officeart/2005/8/layout/radial1"/>
    <dgm:cxn modelId="{996F998D-5135-44AC-B07E-DC61A043EF1E}" type="presOf" srcId="{4A6B8E6A-B1AE-4925-8FCB-E606CFEBEC69}" destId="{A7D6F869-BCD5-4A9A-957B-98AEBCB8C977}" srcOrd="0" destOrd="0" presId="urn:microsoft.com/office/officeart/2005/8/layout/radial1"/>
    <dgm:cxn modelId="{77890869-EC1B-43D2-A7F9-1DBBAE1357CB}" type="presOf" srcId="{A286D58F-DEA7-4600-AA24-2E54CA14E311}" destId="{6F5D6774-3A66-4AEE-AC70-B92C10D6182F}" srcOrd="0" destOrd="0" presId="urn:microsoft.com/office/officeart/2005/8/layout/radial1"/>
    <dgm:cxn modelId="{3D86C260-AE7C-477D-88B7-B1C39B4B8296}" type="presOf" srcId="{E72528C1-91C8-4E6A-A675-90F0FA0A9F6E}" destId="{BC9F9026-952E-4883-9FC3-74A433FBAE2C}" srcOrd="0" destOrd="0" presId="urn:microsoft.com/office/officeart/2005/8/layout/radial1"/>
    <dgm:cxn modelId="{19B4A79D-F257-4A4C-957C-4E97202CCA06}" srcId="{067C3AB6-B0C2-4F06-A05E-22455BF57878}" destId="{624FDA1F-A835-4DA4-A082-D96E69F39809}" srcOrd="7" destOrd="0" parTransId="{31F25F5A-9FEC-4F03-81F2-01A681FE0ACB}" sibTransId="{7C305122-0765-487F-AE6B-570F90368B2B}"/>
    <dgm:cxn modelId="{5A4220C0-7282-4FF1-BE31-584A961048BB}" type="presOf" srcId="{E72528C1-91C8-4E6A-A675-90F0FA0A9F6E}" destId="{24BE4F62-46D2-4D83-B31F-DE1099F16ACF}" srcOrd="1" destOrd="0" presId="urn:microsoft.com/office/officeart/2005/8/layout/radial1"/>
    <dgm:cxn modelId="{5496261E-7362-42FF-ACFF-80BDA2C0505D}" type="presOf" srcId="{7291953B-7448-40A9-B2E8-F634FC8B9C7F}" destId="{FECAB8A9-C9BE-40A4-A3CA-5F766D1D236F}" srcOrd="0" destOrd="0" presId="urn:microsoft.com/office/officeart/2005/8/layout/radial1"/>
    <dgm:cxn modelId="{899EF682-9375-4CDC-A2B6-BFA484744D9C}" type="presOf" srcId="{FA75AB37-1CE5-4949-AD75-EACE476C5EDB}" destId="{00653727-E044-4F1D-80F6-63FDA60E2BFD}" srcOrd="1" destOrd="0" presId="urn:microsoft.com/office/officeart/2005/8/layout/radial1"/>
    <dgm:cxn modelId="{BDF6224B-E380-4BA2-8A66-82752FE5AA88}" type="presOf" srcId="{4579BD5A-894B-4AB0-A37D-100672386221}" destId="{6D8B0501-D7BB-4280-99C1-0F4C2BF00CA0}" srcOrd="0" destOrd="0" presId="urn:microsoft.com/office/officeart/2005/8/layout/radial1"/>
    <dgm:cxn modelId="{8AD993B3-8F40-44B4-8162-F5D400CE1DCF}" type="presOf" srcId="{78311BAF-28B1-4534-93FE-B58815BB4B93}" destId="{067A4640-C545-43FE-BA6D-D4B9B975D7FC}" srcOrd="0" destOrd="0" presId="urn:microsoft.com/office/officeart/2005/8/layout/radial1"/>
    <dgm:cxn modelId="{09C6A9F4-7A3F-4670-9768-F6A7E7FE0CE5}" type="presOf" srcId="{4579BD5A-894B-4AB0-A37D-100672386221}" destId="{E1015F37-DCD1-45FC-861F-649161344F42}" srcOrd="1" destOrd="0" presId="urn:microsoft.com/office/officeart/2005/8/layout/radial1"/>
    <dgm:cxn modelId="{A36C75D0-4FB5-4986-A712-ACD0B9129BF9}" type="presOf" srcId="{EEC4E65B-C3F3-4879-A91C-454298AADCFC}" destId="{62670B8D-9463-4991-9ABE-3D39506D670D}" srcOrd="0" destOrd="0" presId="urn:microsoft.com/office/officeart/2005/8/layout/radial1"/>
    <dgm:cxn modelId="{F253E076-947E-425C-808A-4DAFCB31FA44}" type="presOf" srcId="{0A4247C1-08B8-4A84-8F72-6E99A60F489C}" destId="{A4E04B96-97A2-4100-81DC-5AA7FF19240A}" srcOrd="0" destOrd="0" presId="urn:microsoft.com/office/officeart/2005/8/layout/radial1"/>
    <dgm:cxn modelId="{1F0897AF-D862-47CE-965D-9CF4309FD084}" srcId="{067C3AB6-B0C2-4F06-A05E-22455BF57878}" destId="{01C4370B-533C-4F34-9625-51A7C621E810}" srcOrd="3" destOrd="0" parTransId="{3904D20A-03F5-408E-9037-8911CA0E1E7E}" sibTransId="{A7F43A10-CBCA-446B-B7F6-25215CA866B3}"/>
    <dgm:cxn modelId="{CEB6278D-2FE8-42C0-A5B7-E6A25CC9DEEA}" srcId="{067C3AB6-B0C2-4F06-A05E-22455BF57878}" destId="{C5FAFEC2-46AE-4BAF-B40E-4FF6A2517B05}" srcOrd="2" destOrd="0" parTransId="{E72528C1-91C8-4E6A-A675-90F0FA0A9F6E}" sibTransId="{CEC136F0-A3D4-459C-AC06-DFA4E5A3D0F8}"/>
    <dgm:cxn modelId="{95793C21-F643-4998-8435-FCCCEC8B2720}" srcId="{067C3AB6-B0C2-4F06-A05E-22455BF57878}" destId="{A605EB0A-459C-4A8E-9392-7681656684B4}" srcOrd="0" destOrd="0" parTransId="{A286D58F-DEA7-4600-AA24-2E54CA14E311}" sibTransId="{70853730-7ED6-44A7-9CBA-D0BC85567B4F}"/>
    <dgm:cxn modelId="{159D2758-E708-409B-B1D6-88A9A1D8B7E8}" srcId="{067C3AB6-B0C2-4F06-A05E-22455BF57878}" destId="{EEC4E65B-C3F3-4879-A91C-454298AADCFC}" srcOrd="5" destOrd="0" parTransId="{78311BAF-28B1-4534-93FE-B58815BB4B93}" sibTransId="{7389DDCE-E495-47D7-B07F-BB0A81C829AB}"/>
    <dgm:cxn modelId="{61A5EBE0-56D1-4D54-939E-1BA347F0634E}" type="presOf" srcId="{FA75AB37-1CE5-4949-AD75-EACE476C5EDB}" destId="{AF65D4B8-2EA3-4059-9CC2-F5A0AB7D80B8}" srcOrd="0" destOrd="0" presId="urn:microsoft.com/office/officeart/2005/8/layout/radial1"/>
    <dgm:cxn modelId="{7204BCB6-79BA-417A-BAC1-7511D02F35F9}" type="presOf" srcId="{54AF148C-46AA-4C7D-A7BF-15019144A99C}" destId="{978E9D67-3A4C-4167-AB79-9C98535AD557}" srcOrd="0" destOrd="0" presId="urn:microsoft.com/office/officeart/2005/8/layout/radial1"/>
    <dgm:cxn modelId="{5B06F1E5-C57B-4E9A-AFA4-36497D1497A1}" type="presOf" srcId="{3904D20A-03F5-408E-9037-8911CA0E1E7E}" destId="{AC7343A0-EBFD-409A-A977-2B50435CBEC3}" srcOrd="1" destOrd="0" presId="urn:microsoft.com/office/officeart/2005/8/layout/radial1"/>
    <dgm:cxn modelId="{963AD9F0-9B86-406D-8C4D-4E382615C502}" type="presOf" srcId="{78311BAF-28B1-4534-93FE-B58815BB4B93}" destId="{7D83A617-096B-4449-8CAD-28E6E3E46BFF}" srcOrd="1" destOrd="0" presId="urn:microsoft.com/office/officeart/2005/8/layout/radial1"/>
    <dgm:cxn modelId="{802AE039-70C1-439C-AA15-D0784C0D79EF}" type="presOf" srcId="{31F25F5A-9FEC-4F03-81F2-01A681FE0ACB}" destId="{11575BA6-8A7E-4B88-902D-C26B57E48F3A}" srcOrd="1" destOrd="0" presId="urn:microsoft.com/office/officeart/2005/8/layout/radial1"/>
    <dgm:cxn modelId="{B5FBD1C5-7066-494E-A1B4-B87E95B7BD00}" srcId="{067C3AB6-B0C2-4F06-A05E-22455BF57878}" destId="{0A4247C1-08B8-4A84-8F72-6E99A60F489C}" srcOrd="1" destOrd="0" parTransId="{FA75AB37-1CE5-4949-AD75-EACE476C5EDB}" sibTransId="{186267EC-A736-4998-8B2E-AE7C0542DD81}"/>
    <dgm:cxn modelId="{EFACF4B5-2E1B-4CD8-8682-597750C5C88C}" srcId="{067C3AB6-B0C2-4F06-A05E-22455BF57878}" destId="{46180B8E-7677-460D-B9D6-10866CD43061}" srcOrd="6" destOrd="0" parTransId="{4579BD5A-894B-4AB0-A37D-100672386221}" sibTransId="{744D02C5-F272-437B-872F-DCA18A0E1DC3}"/>
    <dgm:cxn modelId="{33CF23E5-D563-44ED-907E-06D67B11D8DC}" type="presOf" srcId="{E89F5C1C-6D08-4587-A8AA-79433778B963}" destId="{F5CC8F17-85BB-49C9-8B61-81368713AEA7}" srcOrd="0" destOrd="0" presId="urn:microsoft.com/office/officeart/2005/8/layout/radial1"/>
    <dgm:cxn modelId="{6154AD5B-2B2E-43F2-A813-E234A30BA207}" type="presOf" srcId="{31F25F5A-9FEC-4F03-81F2-01A681FE0ACB}" destId="{59F4E91C-CB37-4020-9DE3-01255BC9C0E8}" srcOrd="0" destOrd="0" presId="urn:microsoft.com/office/officeart/2005/8/layout/radial1"/>
    <dgm:cxn modelId="{949D92CE-B8CA-43F9-9B60-4790C84ADB56}" type="presOf" srcId="{EAA44B78-2F6E-448A-BED3-AAB0EDC63EB4}" destId="{A1799443-3ED2-4952-852E-219C975B4581}" srcOrd="1" destOrd="0" presId="urn:microsoft.com/office/officeart/2005/8/layout/radial1"/>
    <dgm:cxn modelId="{9E93184B-19B5-4F6C-BE95-179B09CA94D9}" type="presOf" srcId="{E89F5C1C-6D08-4587-A8AA-79433778B963}" destId="{8498AA4A-3811-4BF4-A736-DECF3009D44E}" srcOrd="1" destOrd="0" presId="urn:microsoft.com/office/officeart/2005/8/layout/radial1"/>
    <dgm:cxn modelId="{0A969598-7B9C-4ED5-B012-FCA767D1EF0F}" type="presOf" srcId="{EAA44B78-2F6E-448A-BED3-AAB0EDC63EB4}" destId="{94E628AE-EF15-479A-A27F-CCEE7C380A14}" srcOrd="0" destOrd="0" presId="urn:microsoft.com/office/officeart/2005/8/layout/radial1"/>
    <dgm:cxn modelId="{7FB4469E-05F6-4501-8024-EE026D0BA518}" type="presOf" srcId="{3904D20A-03F5-408E-9037-8911CA0E1E7E}" destId="{FF908032-C860-49AC-9153-9D3D77A33119}" srcOrd="0" destOrd="0" presId="urn:microsoft.com/office/officeart/2005/8/layout/radial1"/>
    <dgm:cxn modelId="{7451CDBF-993F-4618-9661-15CA555CA68B}" type="presParOf" srcId="{A7D6F869-BCD5-4A9A-957B-98AEBCB8C977}" destId="{F9583B7E-401C-4D0F-83DD-1A2599F9CD2F}" srcOrd="0" destOrd="0" presId="urn:microsoft.com/office/officeart/2005/8/layout/radial1"/>
    <dgm:cxn modelId="{9CDF1C4E-9F43-41B6-9874-5165A5598B6B}" type="presParOf" srcId="{A7D6F869-BCD5-4A9A-957B-98AEBCB8C977}" destId="{6F5D6774-3A66-4AEE-AC70-B92C10D6182F}" srcOrd="1" destOrd="0" presId="urn:microsoft.com/office/officeart/2005/8/layout/radial1"/>
    <dgm:cxn modelId="{0D1A6BBE-D7B0-47C1-AFBE-03EB5347C2E9}" type="presParOf" srcId="{6F5D6774-3A66-4AEE-AC70-B92C10D6182F}" destId="{129B3EAF-1C12-45C2-8E4C-7EB6855C9D5A}" srcOrd="0" destOrd="0" presId="urn:microsoft.com/office/officeart/2005/8/layout/radial1"/>
    <dgm:cxn modelId="{4E998DCE-DAFC-4BF2-875D-A36625B6F31C}" type="presParOf" srcId="{A7D6F869-BCD5-4A9A-957B-98AEBCB8C977}" destId="{ADF2EE37-EDFA-4A56-8DC3-9D2F2E6B4BDB}" srcOrd="2" destOrd="0" presId="urn:microsoft.com/office/officeart/2005/8/layout/radial1"/>
    <dgm:cxn modelId="{DFB427DA-7733-4672-9AB3-267DD9C3717B}" type="presParOf" srcId="{A7D6F869-BCD5-4A9A-957B-98AEBCB8C977}" destId="{AF65D4B8-2EA3-4059-9CC2-F5A0AB7D80B8}" srcOrd="3" destOrd="0" presId="urn:microsoft.com/office/officeart/2005/8/layout/radial1"/>
    <dgm:cxn modelId="{E79C40EB-F1DA-4B7A-AC63-17C866F347FC}" type="presParOf" srcId="{AF65D4B8-2EA3-4059-9CC2-F5A0AB7D80B8}" destId="{00653727-E044-4F1D-80F6-63FDA60E2BFD}" srcOrd="0" destOrd="0" presId="urn:microsoft.com/office/officeart/2005/8/layout/radial1"/>
    <dgm:cxn modelId="{077A9D91-454F-4F72-87BF-DCC7C463753B}" type="presParOf" srcId="{A7D6F869-BCD5-4A9A-957B-98AEBCB8C977}" destId="{A4E04B96-97A2-4100-81DC-5AA7FF19240A}" srcOrd="4" destOrd="0" presId="urn:microsoft.com/office/officeart/2005/8/layout/radial1"/>
    <dgm:cxn modelId="{6F10F3D4-476E-420B-9DE8-C82387B67946}" type="presParOf" srcId="{A7D6F869-BCD5-4A9A-957B-98AEBCB8C977}" destId="{BC9F9026-952E-4883-9FC3-74A433FBAE2C}" srcOrd="5" destOrd="0" presId="urn:microsoft.com/office/officeart/2005/8/layout/radial1"/>
    <dgm:cxn modelId="{403D241C-263F-417B-9CC4-CFE92C9EF497}" type="presParOf" srcId="{BC9F9026-952E-4883-9FC3-74A433FBAE2C}" destId="{24BE4F62-46D2-4D83-B31F-DE1099F16ACF}" srcOrd="0" destOrd="0" presId="urn:microsoft.com/office/officeart/2005/8/layout/radial1"/>
    <dgm:cxn modelId="{FBE89C01-89C0-411D-9C6F-E1252A2045D9}" type="presParOf" srcId="{A7D6F869-BCD5-4A9A-957B-98AEBCB8C977}" destId="{63FEB620-06CC-4B1F-B028-90223B747D0E}" srcOrd="6" destOrd="0" presId="urn:microsoft.com/office/officeart/2005/8/layout/radial1"/>
    <dgm:cxn modelId="{4D64E06B-6B0F-44B6-A3AC-BDEFFA70E7F4}" type="presParOf" srcId="{A7D6F869-BCD5-4A9A-957B-98AEBCB8C977}" destId="{FF908032-C860-49AC-9153-9D3D77A33119}" srcOrd="7" destOrd="0" presId="urn:microsoft.com/office/officeart/2005/8/layout/radial1"/>
    <dgm:cxn modelId="{6E418F93-A856-4E1C-8F30-7AD1B36A71A1}" type="presParOf" srcId="{FF908032-C860-49AC-9153-9D3D77A33119}" destId="{AC7343A0-EBFD-409A-A977-2B50435CBEC3}" srcOrd="0" destOrd="0" presId="urn:microsoft.com/office/officeart/2005/8/layout/radial1"/>
    <dgm:cxn modelId="{0013C83C-D2C1-42A8-8782-991A350E650A}" type="presParOf" srcId="{A7D6F869-BCD5-4A9A-957B-98AEBCB8C977}" destId="{1E6F4291-E216-405D-8C4F-703634247FCA}" srcOrd="8" destOrd="0" presId="urn:microsoft.com/office/officeart/2005/8/layout/radial1"/>
    <dgm:cxn modelId="{17CB502B-36AF-4F1E-8897-2F5E028F87EC}" type="presParOf" srcId="{A7D6F869-BCD5-4A9A-957B-98AEBCB8C977}" destId="{94E628AE-EF15-479A-A27F-CCEE7C380A14}" srcOrd="9" destOrd="0" presId="urn:microsoft.com/office/officeart/2005/8/layout/radial1"/>
    <dgm:cxn modelId="{49B66ABA-AD2D-459B-9F62-624B92819DD9}" type="presParOf" srcId="{94E628AE-EF15-479A-A27F-CCEE7C380A14}" destId="{A1799443-3ED2-4952-852E-219C975B4581}" srcOrd="0" destOrd="0" presId="urn:microsoft.com/office/officeart/2005/8/layout/radial1"/>
    <dgm:cxn modelId="{F818793E-90AC-4472-B15A-0A42C9156660}" type="presParOf" srcId="{A7D6F869-BCD5-4A9A-957B-98AEBCB8C977}" destId="{FECAB8A9-C9BE-40A4-A3CA-5F766D1D236F}" srcOrd="10" destOrd="0" presId="urn:microsoft.com/office/officeart/2005/8/layout/radial1"/>
    <dgm:cxn modelId="{62A11B89-447E-4EBB-9D96-C49E5214FA5D}" type="presParOf" srcId="{A7D6F869-BCD5-4A9A-957B-98AEBCB8C977}" destId="{067A4640-C545-43FE-BA6D-D4B9B975D7FC}" srcOrd="11" destOrd="0" presId="urn:microsoft.com/office/officeart/2005/8/layout/radial1"/>
    <dgm:cxn modelId="{24FEC843-C8E6-4BC1-BB19-F9BDE0595FFD}" type="presParOf" srcId="{067A4640-C545-43FE-BA6D-D4B9B975D7FC}" destId="{7D83A617-096B-4449-8CAD-28E6E3E46BFF}" srcOrd="0" destOrd="0" presId="urn:microsoft.com/office/officeart/2005/8/layout/radial1"/>
    <dgm:cxn modelId="{705D99E0-27C6-4E2C-B740-3C8E3E31E461}" type="presParOf" srcId="{A7D6F869-BCD5-4A9A-957B-98AEBCB8C977}" destId="{62670B8D-9463-4991-9ABE-3D39506D670D}" srcOrd="12" destOrd="0" presId="urn:microsoft.com/office/officeart/2005/8/layout/radial1"/>
    <dgm:cxn modelId="{F4FFFD22-509A-40B2-89AA-3DD0AC059D4F}" type="presParOf" srcId="{A7D6F869-BCD5-4A9A-957B-98AEBCB8C977}" destId="{6D8B0501-D7BB-4280-99C1-0F4C2BF00CA0}" srcOrd="13" destOrd="0" presId="urn:microsoft.com/office/officeart/2005/8/layout/radial1"/>
    <dgm:cxn modelId="{FF4CF498-32A0-46EB-90D5-BBC470743C25}" type="presParOf" srcId="{6D8B0501-D7BB-4280-99C1-0F4C2BF00CA0}" destId="{E1015F37-DCD1-45FC-861F-649161344F42}" srcOrd="0" destOrd="0" presId="urn:microsoft.com/office/officeart/2005/8/layout/radial1"/>
    <dgm:cxn modelId="{FAB471A5-30C6-4AED-8DEA-5D86EEE44FC3}" type="presParOf" srcId="{A7D6F869-BCD5-4A9A-957B-98AEBCB8C977}" destId="{9EE7EC40-5BAD-4D55-A3C0-69D0B79F2E43}" srcOrd="14" destOrd="0" presId="urn:microsoft.com/office/officeart/2005/8/layout/radial1"/>
    <dgm:cxn modelId="{47C45283-8503-4792-BA55-09196941FC03}" type="presParOf" srcId="{A7D6F869-BCD5-4A9A-957B-98AEBCB8C977}" destId="{59F4E91C-CB37-4020-9DE3-01255BC9C0E8}" srcOrd="15" destOrd="0" presId="urn:microsoft.com/office/officeart/2005/8/layout/radial1"/>
    <dgm:cxn modelId="{9B3BCE98-9564-4E54-817E-488F75ECB6DD}" type="presParOf" srcId="{59F4E91C-CB37-4020-9DE3-01255BC9C0E8}" destId="{11575BA6-8A7E-4B88-902D-C26B57E48F3A}" srcOrd="0" destOrd="0" presId="urn:microsoft.com/office/officeart/2005/8/layout/radial1"/>
    <dgm:cxn modelId="{1B1950EE-1611-4D12-A5B6-9D030C095F2E}" type="presParOf" srcId="{A7D6F869-BCD5-4A9A-957B-98AEBCB8C977}" destId="{A93B0E67-3A5E-4ACD-9DF0-6C5A0D43A6FA}" srcOrd="16" destOrd="0" presId="urn:microsoft.com/office/officeart/2005/8/layout/radial1"/>
    <dgm:cxn modelId="{D462F115-437C-4738-979C-8DE85B4FE2BC}" type="presParOf" srcId="{A7D6F869-BCD5-4A9A-957B-98AEBCB8C977}" destId="{F5CC8F17-85BB-49C9-8B61-81368713AEA7}" srcOrd="17" destOrd="0" presId="urn:microsoft.com/office/officeart/2005/8/layout/radial1"/>
    <dgm:cxn modelId="{2AA71F51-DAF0-4B6E-AFF5-18C02BA6ECFC}" type="presParOf" srcId="{F5CC8F17-85BB-49C9-8B61-81368713AEA7}" destId="{8498AA4A-3811-4BF4-A736-DECF3009D44E}" srcOrd="0" destOrd="0" presId="urn:microsoft.com/office/officeart/2005/8/layout/radial1"/>
    <dgm:cxn modelId="{548181FE-A258-4FA2-927D-65E3BFE60992}" type="presParOf" srcId="{A7D6F869-BCD5-4A9A-957B-98AEBCB8C977}" destId="{978E9D67-3A4C-4167-AB79-9C98535AD55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53160-BE08-44C3-9A2C-BDD9B34527F2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55B228-DC89-4274-B8C8-4AC874CC865E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অক্ষাংশ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8ABD7E6-A841-4ED4-93AB-5141D02A0723}" type="parTrans" cxnId="{D049221E-EF21-46D0-8B93-C775BD1DEBF6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2611B92-0F35-49E2-9AE0-0B918C848B05}" type="sibTrans" cxnId="{D049221E-EF21-46D0-8B93-C775BD1DEBF6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FACF029-95B6-42A8-A4E1-51B9BFB66CB2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উচ্চতা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F03CF1E-FB36-4C66-822C-7B39D3B5ACEB}" type="parTrans" cxnId="{7A5C1B84-F860-44EA-A818-B1F66F111E7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FF7FE585-ACAD-47BA-A5E8-349C4B096A2C}" type="sibTrans" cxnId="{7A5C1B84-F860-44EA-A818-B1F66F111E7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27C409FC-5642-4984-9116-A30FF2840D36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সমুদ্র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দুরত্ব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96BA403-1A65-429D-B58C-A99AC6518504}" type="parTrans" cxnId="{BB466231-4865-46C6-9FBC-145E85A942B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A352CB5-11F5-4DDC-A927-7D579BE827F9}" type="sibTrans" cxnId="{BB466231-4865-46C6-9FBC-145E85A942B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1AF74B8A-7E53-4580-B588-F4566D41E997}" type="pres">
      <dgm:prSet presAssocID="{CB753160-BE08-44C3-9A2C-BDD9B34527F2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732651AD-67EB-4F96-812C-554FEE1B9FE5}" type="pres">
      <dgm:prSet presAssocID="{A555B228-DC89-4274-B8C8-4AC874CC865E}" presName="composite" presStyleCnt="0"/>
      <dgm:spPr/>
    </dgm:pt>
    <dgm:pt modelId="{9F3C470D-AD38-479B-BD5C-6269526F164D}" type="pres">
      <dgm:prSet presAssocID="{A555B228-DC89-4274-B8C8-4AC874CC865E}" presName="Image" presStyleLbl="alig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C59EC4-5C8D-4B43-9E36-D6E2D32EB654}" type="pres">
      <dgm:prSet presAssocID="{A555B228-DC89-4274-B8C8-4AC874CC865E}" presName="Accent" presStyleLbl="parChTrans1D1" presStyleIdx="0" presStyleCnt="3"/>
      <dgm:spPr/>
    </dgm:pt>
    <dgm:pt modelId="{1FADEDDF-4AED-4B0C-B217-C8806F3F68C5}" type="pres">
      <dgm:prSet presAssocID="{A555B228-DC89-4274-B8C8-4AC874CC865E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F1F0A-A93B-44BB-B26A-1751F93234E4}" type="pres">
      <dgm:prSet presAssocID="{02611B92-0F35-49E2-9AE0-0B918C848B05}" presName="sibTrans" presStyleCnt="0"/>
      <dgm:spPr/>
    </dgm:pt>
    <dgm:pt modelId="{76E84C96-3057-4D64-9BF1-54680A242141}" type="pres">
      <dgm:prSet presAssocID="{CFACF029-95B6-42A8-A4E1-51B9BFB66CB2}" presName="composite" presStyleCnt="0"/>
      <dgm:spPr/>
    </dgm:pt>
    <dgm:pt modelId="{62B1E023-1D18-4847-AD38-5C39FDA41BAA}" type="pres">
      <dgm:prSet presAssocID="{CFACF029-95B6-42A8-A4E1-51B9BFB66CB2}" presName="Image" presStyleLbl="alig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38DFF434-18D5-4E76-9E2C-7656B1F9F0D5}" type="pres">
      <dgm:prSet presAssocID="{CFACF029-95B6-42A8-A4E1-51B9BFB66CB2}" presName="Accent" presStyleLbl="parChTrans1D1" presStyleIdx="1" presStyleCnt="3"/>
      <dgm:spPr/>
    </dgm:pt>
    <dgm:pt modelId="{97AC63F3-0A90-4AFF-8084-3F1318C43E60}" type="pres">
      <dgm:prSet presAssocID="{CFACF029-95B6-42A8-A4E1-51B9BFB66CB2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9A7E2-D19E-49EB-A94C-A47D495E7EE6}" type="pres">
      <dgm:prSet presAssocID="{FF7FE585-ACAD-47BA-A5E8-349C4B096A2C}" presName="sibTrans" presStyleCnt="0"/>
      <dgm:spPr/>
    </dgm:pt>
    <dgm:pt modelId="{408CCA19-F32D-4004-8A35-D4D162D8BF34}" type="pres">
      <dgm:prSet presAssocID="{27C409FC-5642-4984-9116-A30FF2840D36}" presName="composite" presStyleCnt="0"/>
      <dgm:spPr/>
    </dgm:pt>
    <dgm:pt modelId="{550DC4DD-D81E-48BC-8A01-F0EEDEAFB167}" type="pres">
      <dgm:prSet presAssocID="{27C409FC-5642-4984-9116-A30FF2840D36}" presName="Image" presStyleLbl="alig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70E82DF-F2DE-4282-A852-D3457ECE19BD}" type="pres">
      <dgm:prSet presAssocID="{27C409FC-5642-4984-9116-A30FF2840D36}" presName="Accent" presStyleLbl="parChTrans1D1" presStyleIdx="2" presStyleCnt="3"/>
      <dgm:spPr/>
    </dgm:pt>
    <dgm:pt modelId="{A60AF192-8EA3-433D-8F35-24284601E959}" type="pres">
      <dgm:prSet presAssocID="{27C409FC-5642-4984-9116-A30FF2840D36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981447-757A-418C-BAD0-221C9403D159}" type="presOf" srcId="{27C409FC-5642-4984-9116-A30FF2840D36}" destId="{A60AF192-8EA3-433D-8F35-24284601E959}" srcOrd="0" destOrd="0" presId="urn:microsoft.com/office/officeart/2008/layout/PictureLineup"/>
    <dgm:cxn modelId="{D9CF0088-A098-494C-B56B-49948F26D4DE}" type="presOf" srcId="{CB753160-BE08-44C3-9A2C-BDD9B34527F2}" destId="{1AF74B8A-7E53-4580-B588-F4566D41E997}" srcOrd="0" destOrd="0" presId="urn:microsoft.com/office/officeart/2008/layout/PictureLineup"/>
    <dgm:cxn modelId="{44FC8267-6447-4B30-967E-02E643FE4A7A}" type="presOf" srcId="{A555B228-DC89-4274-B8C8-4AC874CC865E}" destId="{1FADEDDF-4AED-4B0C-B217-C8806F3F68C5}" srcOrd="0" destOrd="0" presId="urn:microsoft.com/office/officeart/2008/layout/PictureLineup"/>
    <dgm:cxn modelId="{D049221E-EF21-46D0-8B93-C775BD1DEBF6}" srcId="{CB753160-BE08-44C3-9A2C-BDD9B34527F2}" destId="{A555B228-DC89-4274-B8C8-4AC874CC865E}" srcOrd="0" destOrd="0" parTransId="{A8ABD7E6-A841-4ED4-93AB-5141D02A0723}" sibTransId="{02611B92-0F35-49E2-9AE0-0B918C848B05}"/>
    <dgm:cxn modelId="{BB466231-4865-46C6-9FBC-145E85A942B5}" srcId="{CB753160-BE08-44C3-9A2C-BDD9B34527F2}" destId="{27C409FC-5642-4984-9116-A30FF2840D36}" srcOrd="2" destOrd="0" parTransId="{796BA403-1A65-429D-B58C-A99AC6518504}" sibTransId="{0A352CB5-11F5-4DDC-A927-7D579BE827F9}"/>
    <dgm:cxn modelId="{7A5C1B84-F860-44EA-A818-B1F66F111E75}" srcId="{CB753160-BE08-44C3-9A2C-BDD9B34527F2}" destId="{CFACF029-95B6-42A8-A4E1-51B9BFB66CB2}" srcOrd="1" destOrd="0" parTransId="{CF03CF1E-FB36-4C66-822C-7B39D3B5ACEB}" sibTransId="{FF7FE585-ACAD-47BA-A5E8-349C4B096A2C}"/>
    <dgm:cxn modelId="{518F06FF-A0C8-4E50-BCF6-C9EFAF5885FA}" type="presOf" srcId="{CFACF029-95B6-42A8-A4E1-51B9BFB66CB2}" destId="{97AC63F3-0A90-4AFF-8084-3F1318C43E60}" srcOrd="0" destOrd="0" presId="urn:microsoft.com/office/officeart/2008/layout/PictureLineup"/>
    <dgm:cxn modelId="{12FD42D8-20ED-45D0-9B9D-B4EFE89C072D}" type="presParOf" srcId="{1AF74B8A-7E53-4580-B588-F4566D41E997}" destId="{732651AD-67EB-4F96-812C-554FEE1B9FE5}" srcOrd="0" destOrd="0" presId="urn:microsoft.com/office/officeart/2008/layout/PictureLineup"/>
    <dgm:cxn modelId="{3353E3AE-4CF2-4E9E-BE72-65CEAC21DE80}" type="presParOf" srcId="{732651AD-67EB-4F96-812C-554FEE1B9FE5}" destId="{9F3C470D-AD38-479B-BD5C-6269526F164D}" srcOrd="0" destOrd="0" presId="urn:microsoft.com/office/officeart/2008/layout/PictureLineup"/>
    <dgm:cxn modelId="{EFD00FF3-5B6A-4F6A-8705-FDC233AF92B1}" type="presParOf" srcId="{732651AD-67EB-4F96-812C-554FEE1B9FE5}" destId="{9EC59EC4-5C8D-4B43-9E36-D6E2D32EB654}" srcOrd="1" destOrd="0" presId="urn:microsoft.com/office/officeart/2008/layout/PictureLineup"/>
    <dgm:cxn modelId="{54276E04-BB3B-4C1A-B027-30A70CC24D93}" type="presParOf" srcId="{732651AD-67EB-4F96-812C-554FEE1B9FE5}" destId="{1FADEDDF-4AED-4B0C-B217-C8806F3F68C5}" srcOrd="2" destOrd="0" presId="urn:microsoft.com/office/officeart/2008/layout/PictureLineup"/>
    <dgm:cxn modelId="{9270CBD3-20DA-4BA3-B72E-639755D97BD6}" type="presParOf" srcId="{1AF74B8A-7E53-4580-B588-F4566D41E997}" destId="{895F1F0A-A93B-44BB-B26A-1751F93234E4}" srcOrd="1" destOrd="0" presId="urn:microsoft.com/office/officeart/2008/layout/PictureLineup"/>
    <dgm:cxn modelId="{C24196E5-82FC-4F1F-BB7D-B5859A9E5D01}" type="presParOf" srcId="{1AF74B8A-7E53-4580-B588-F4566D41E997}" destId="{76E84C96-3057-4D64-9BF1-54680A242141}" srcOrd="2" destOrd="0" presId="urn:microsoft.com/office/officeart/2008/layout/PictureLineup"/>
    <dgm:cxn modelId="{361977A9-D4B3-4447-8E28-63684F9E23C7}" type="presParOf" srcId="{76E84C96-3057-4D64-9BF1-54680A242141}" destId="{62B1E023-1D18-4847-AD38-5C39FDA41BAA}" srcOrd="0" destOrd="0" presId="urn:microsoft.com/office/officeart/2008/layout/PictureLineup"/>
    <dgm:cxn modelId="{93A05BE9-B4F9-44F1-8BE1-7DD4BBB5C082}" type="presParOf" srcId="{76E84C96-3057-4D64-9BF1-54680A242141}" destId="{38DFF434-18D5-4E76-9E2C-7656B1F9F0D5}" srcOrd="1" destOrd="0" presId="urn:microsoft.com/office/officeart/2008/layout/PictureLineup"/>
    <dgm:cxn modelId="{AA17D671-1F26-4673-9D20-5F19C4F9DB8E}" type="presParOf" srcId="{76E84C96-3057-4D64-9BF1-54680A242141}" destId="{97AC63F3-0A90-4AFF-8084-3F1318C43E60}" srcOrd="2" destOrd="0" presId="urn:microsoft.com/office/officeart/2008/layout/PictureLineup"/>
    <dgm:cxn modelId="{03ED9661-8127-42AF-97CA-64A065548CD1}" type="presParOf" srcId="{1AF74B8A-7E53-4580-B588-F4566D41E997}" destId="{1999A7E2-D19E-49EB-A94C-A47D495E7EE6}" srcOrd="3" destOrd="0" presId="urn:microsoft.com/office/officeart/2008/layout/PictureLineup"/>
    <dgm:cxn modelId="{B2A9C187-EF1D-4B24-89D9-ADD4DC04C9F5}" type="presParOf" srcId="{1AF74B8A-7E53-4580-B588-F4566D41E997}" destId="{408CCA19-F32D-4004-8A35-D4D162D8BF34}" srcOrd="4" destOrd="0" presId="urn:microsoft.com/office/officeart/2008/layout/PictureLineup"/>
    <dgm:cxn modelId="{77D1203A-1F93-42B9-938E-2CB50974C7EE}" type="presParOf" srcId="{408CCA19-F32D-4004-8A35-D4D162D8BF34}" destId="{550DC4DD-D81E-48BC-8A01-F0EEDEAFB167}" srcOrd="0" destOrd="0" presId="urn:microsoft.com/office/officeart/2008/layout/PictureLineup"/>
    <dgm:cxn modelId="{4BA6C7EC-DB8E-4066-8063-2270CF11F887}" type="presParOf" srcId="{408CCA19-F32D-4004-8A35-D4D162D8BF34}" destId="{070E82DF-F2DE-4282-A852-D3457ECE19BD}" srcOrd="1" destOrd="0" presId="urn:microsoft.com/office/officeart/2008/layout/PictureLineup"/>
    <dgm:cxn modelId="{C601668B-D320-43EA-AFD8-7ACC2ADE3E35}" type="presParOf" srcId="{408CCA19-F32D-4004-8A35-D4D162D8BF34}" destId="{A60AF192-8EA3-433D-8F35-24284601E959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53160-BE08-44C3-9A2C-BDD9B34527F2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55B228-DC89-4274-B8C8-4AC874CC865E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বায়ুপ্রবাহ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8ABD7E6-A841-4ED4-93AB-5141D02A0723}" type="parTrans" cxnId="{D049221E-EF21-46D0-8B93-C775BD1DEBF6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2611B92-0F35-49E2-9AE0-0B918C848B05}" type="sibTrans" cxnId="{D049221E-EF21-46D0-8B93-C775BD1DEBF6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FACF029-95B6-42A8-A4E1-51B9BFB66CB2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সমুদ্রস্রোত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F03CF1E-FB36-4C66-822C-7B39D3B5ACEB}" type="parTrans" cxnId="{7A5C1B84-F860-44EA-A818-B1F66F111E7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FF7FE585-ACAD-47BA-A5E8-349C4B096A2C}" type="sibTrans" cxnId="{7A5C1B84-F860-44EA-A818-B1F66F111E7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27C409FC-5642-4984-9116-A30FF2840D36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পর্বতের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অবস্থান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96BA403-1A65-429D-B58C-A99AC6518504}" type="parTrans" cxnId="{BB466231-4865-46C6-9FBC-145E85A942B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A352CB5-11F5-4DDC-A927-7D579BE827F9}" type="sibTrans" cxnId="{BB466231-4865-46C6-9FBC-145E85A942B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1AF74B8A-7E53-4580-B588-F4566D41E997}" type="pres">
      <dgm:prSet presAssocID="{CB753160-BE08-44C3-9A2C-BDD9B34527F2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732651AD-67EB-4F96-812C-554FEE1B9FE5}" type="pres">
      <dgm:prSet presAssocID="{A555B228-DC89-4274-B8C8-4AC874CC865E}" presName="composite" presStyleCnt="0"/>
      <dgm:spPr/>
    </dgm:pt>
    <dgm:pt modelId="{9F3C470D-AD38-479B-BD5C-6269526F164D}" type="pres">
      <dgm:prSet presAssocID="{A555B228-DC89-4274-B8C8-4AC874CC865E}" presName="Image" presStyleLbl="alig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9EC59EC4-5C8D-4B43-9E36-D6E2D32EB654}" type="pres">
      <dgm:prSet presAssocID="{A555B228-DC89-4274-B8C8-4AC874CC865E}" presName="Accent" presStyleLbl="parChTrans1D1" presStyleIdx="0" presStyleCnt="3"/>
      <dgm:spPr/>
    </dgm:pt>
    <dgm:pt modelId="{1FADEDDF-4AED-4B0C-B217-C8806F3F68C5}" type="pres">
      <dgm:prSet presAssocID="{A555B228-DC89-4274-B8C8-4AC874CC865E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F1F0A-A93B-44BB-B26A-1751F93234E4}" type="pres">
      <dgm:prSet presAssocID="{02611B92-0F35-49E2-9AE0-0B918C848B05}" presName="sibTrans" presStyleCnt="0"/>
      <dgm:spPr/>
    </dgm:pt>
    <dgm:pt modelId="{76E84C96-3057-4D64-9BF1-54680A242141}" type="pres">
      <dgm:prSet presAssocID="{CFACF029-95B6-42A8-A4E1-51B9BFB66CB2}" presName="composite" presStyleCnt="0"/>
      <dgm:spPr/>
    </dgm:pt>
    <dgm:pt modelId="{62B1E023-1D18-4847-AD38-5C39FDA41BAA}" type="pres">
      <dgm:prSet presAssocID="{CFACF029-95B6-42A8-A4E1-51B9BFB66CB2}" presName="Image" presStyleLbl="alig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38DFF434-18D5-4E76-9E2C-7656B1F9F0D5}" type="pres">
      <dgm:prSet presAssocID="{CFACF029-95B6-42A8-A4E1-51B9BFB66CB2}" presName="Accent" presStyleLbl="parChTrans1D1" presStyleIdx="1" presStyleCnt="3"/>
      <dgm:spPr/>
    </dgm:pt>
    <dgm:pt modelId="{97AC63F3-0A90-4AFF-8084-3F1318C43E60}" type="pres">
      <dgm:prSet presAssocID="{CFACF029-95B6-42A8-A4E1-51B9BFB66CB2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9A7E2-D19E-49EB-A94C-A47D495E7EE6}" type="pres">
      <dgm:prSet presAssocID="{FF7FE585-ACAD-47BA-A5E8-349C4B096A2C}" presName="sibTrans" presStyleCnt="0"/>
      <dgm:spPr/>
    </dgm:pt>
    <dgm:pt modelId="{408CCA19-F32D-4004-8A35-D4D162D8BF34}" type="pres">
      <dgm:prSet presAssocID="{27C409FC-5642-4984-9116-A30FF2840D36}" presName="composite" presStyleCnt="0"/>
      <dgm:spPr/>
    </dgm:pt>
    <dgm:pt modelId="{550DC4DD-D81E-48BC-8A01-F0EEDEAFB167}" type="pres">
      <dgm:prSet presAssocID="{27C409FC-5642-4984-9116-A30FF2840D36}" presName="Image" presStyleLbl="alig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070E82DF-F2DE-4282-A852-D3457ECE19BD}" type="pres">
      <dgm:prSet presAssocID="{27C409FC-5642-4984-9116-A30FF2840D36}" presName="Accent" presStyleLbl="parChTrans1D1" presStyleIdx="2" presStyleCnt="3"/>
      <dgm:spPr/>
    </dgm:pt>
    <dgm:pt modelId="{A60AF192-8EA3-433D-8F35-24284601E959}" type="pres">
      <dgm:prSet presAssocID="{27C409FC-5642-4984-9116-A30FF2840D36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9221E-EF21-46D0-8B93-C775BD1DEBF6}" srcId="{CB753160-BE08-44C3-9A2C-BDD9B34527F2}" destId="{A555B228-DC89-4274-B8C8-4AC874CC865E}" srcOrd="0" destOrd="0" parTransId="{A8ABD7E6-A841-4ED4-93AB-5141D02A0723}" sibTransId="{02611B92-0F35-49E2-9AE0-0B918C848B05}"/>
    <dgm:cxn modelId="{653EB547-520F-4C96-B9C0-4F70E8A0704A}" type="presOf" srcId="{A555B228-DC89-4274-B8C8-4AC874CC865E}" destId="{1FADEDDF-4AED-4B0C-B217-C8806F3F68C5}" srcOrd="0" destOrd="0" presId="urn:microsoft.com/office/officeart/2008/layout/PictureLineup"/>
    <dgm:cxn modelId="{BB466231-4865-46C6-9FBC-145E85A942B5}" srcId="{CB753160-BE08-44C3-9A2C-BDD9B34527F2}" destId="{27C409FC-5642-4984-9116-A30FF2840D36}" srcOrd="2" destOrd="0" parTransId="{796BA403-1A65-429D-B58C-A99AC6518504}" sibTransId="{0A352CB5-11F5-4DDC-A927-7D579BE827F9}"/>
    <dgm:cxn modelId="{DA13BD08-17C7-4D08-AC4B-A5D086C0AEB2}" type="presOf" srcId="{CFACF029-95B6-42A8-A4E1-51B9BFB66CB2}" destId="{97AC63F3-0A90-4AFF-8084-3F1318C43E60}" srcOrd="0" destOrd="0" presId="urn:microsoft.com/office/officeart/2008/layout/PictureLineup"/>
    <dgm:cxn modelId="{7A5C1B84-F860-44EA-A818-B1F66F111E75}" srcId="{CB753160-BE08-44C3-9A2C-BDD9B34527F2}" destId="{CFACF029-95B6-42A8-A4E1-51B9BFB66CB2}" srcOrd="1" destOrd="0" parTransId="{CF03CF1E-FB36-4C66-822C-7B39D3B5ACEB}" sibTransId="{FF7FE585-ACAD-47BA-A5E8-349C4B096A2C}"/>
    <dgm:cxn modelId="{ED586E25-B10A-4BFC-AC2E-636870CFC9EF}" type="presOf" srcId="{CB753160-BE08-44C3-9A2C-BDD9B34527F2}" destId="{1AF74B8A-7E53-4580-B588-F4566D41E997}" srcOrd="0" destOrd="0" presId="urn:microsoft.com/office/officeart/2008/layout/PictureLineup"/>
    <dgm:cxn modelId="{3BA9B0BD-E5A3-401B-AD3E-0204847E17E6}" type="presOf" srcId="{27C409FC-5642-4984-9116-A30FF2840D36}" destId="{A60AF192-8EA3-433D-8F35-24284601E959}" srcOrd="0" destOrd="0" presId="urn:microsoft.com/office/officeart/2008/layout/PictureLineup"/>
    <dgm:cxn modelId="{36D65CF2-E53E-45EC-972E-4FBD3FA67D45}" type="presParOf" srcId="{1AF74B8A-7E53-4580-B588-F4566D41E997}" destId="{732651AD-67EB-4F96-812C-554FEE1B9FE5}" srcOrd="0" destOrd="0" presId="urn:microsoft.com/office/officeart/2008/layout/PictureLineup"/>
    <dgm:cxn modelId="{3633430A-4750-4AE4-AF4C-83A391B62DB8}" type="presParOf" srcId="{732651AD-67EB-4F96-812C-554FEE1B9FE5}" destId="{9F3C470D-AD38-479B-BD5C-6269526F164D}" srcOrd="0" destOrd="0" presId="urn:microsoft.com/office/officeart/2008/layout/PictureLineup"/>
    <dgm:cxn modelId="{FF3624D9-9A2F-403E-9BE1-DF30B334081F}" type="presParOf" srcId="{732651AD-67EB-4F96-812C-554FEE1B9FE5}" destId="{9EC59EC4-5C8D-4B43-9E36-D6E2D32EB654}" srcOrd="1" destOrd="0" presId="urn:microsoft.com/office/officeart/2008/layout/PictureLineup"/>
    <dgm:cxn modelId="{92FF52FF-50D6-49C8-AE37-CBE3FDB27C49}" type="presParOf" srcId="{732651AD-67EB-4F96-812C-554FEE1B9FE5}" destId="{1FADEDDF-4AED-4B0C-B217-C8806F3F68C5}" srcOrd="2" destOrd="0" presId="urn:microsoft.com/office/officeart/2008/layout/PictureLineup"/>
    <dgm:cxn modelId="{903B537A-AF55-4A3B-A79E-F72AC4790A74}" type="presParOf" srcId="{1AF74B8A-7E53-4580-B588-F4566D41E997}" destId="{895F1F0A-A93B-44BB-B26A-1751F93234E4}" srcOrd="1" destOrd="0" presId="urn:microsoft.com/office/officeart/2008/layout/PictureLineup"/>
    <dgm:cxn modelId="{7241ACEF-91C5-455B-A736-E3E9658B3C29}" type="presParOf" srcId="{1AF74B8A-7E53-4580-B588-F4566D41E997}" destId="{76E84C96-3057-4D64-9BF1-54680A242141}" srcOrd="2" destOrd="0" presId="urn:microsoft.com/office/officeart/2008/layout/PictureLineup"/>
    <dgm:cxn modelId="{49B19EE3-3347-40C7-B2E6-A35F5B308A85}" type="presParOf" srcId="{76E84C96-3057-4D64-9BF1-54680A242141}" destId="{62B1E023-1D18-4847-AD38-5C39FDA41BAA}" srcOrd="0" destOrd="0" presId="urn:microsoft.com/office/officeart/2008/layout/PictureLineup"/>
    <dgm:cxn modelId="{5BE30CDF-3218-443A-B816-186885EAEF13}" type="presParOf" srcId="{76E84C96-3057-4D64-9BF1-54680A242141}" destId="{38DFF434-18D5-4E76-9E2C-7656B1F9F0D5}" srcOrd="1" destOrd="0" presId="urn:microsoft.com/office/officeart/2008/layout/PictureLineup"/>
    <dgm:cxn modelId="{9885125B-1A31-4F67-9960-2E4CF2062BEA}" type="presParOf" srcId="{76E84C96-3057-4D64-9BF1-54680A242141}" destId="{97AC63F3-0A90-4AFF-8084-3F1318C43E60}" srcOrd="2" destOrd="0" presId="urn:microsoft.com/office/officeart/2008/layout/PictureLineup"/>
    <dgm:cxn modelId="{DA9103B0-F207-4CCB-8553-C84019B14002}" type="presParOf" srcId="{1AF74B8A-7E53-4580-B588-F4566D41E997}" destId="{1999A7E2-D19E-49EB-A94C-A47D495E7EE6}" srcOrd="3" destOrd="0" presId="urn:microsoft.com/office/officeart/2008/layout/PictureLineup"/>
    <dgm:cxn modelId="{8A7CE445-9FDB-4E21-97DC-442153C3A20D}" type="presParOf" srcId="{1AF74B8A-7E53-4580-B588-F4566D41E997}" destId="{408CCA19-F32D-4004-8A35-D4D162D8BF34}" srcOrd="4" destOrd="0" presId="urn:microsoft.com/office/officeart/2008/layout/PictureLineup"/>
    <dgm:cxn modelId="{B7FB5A8B-A023-4760-AFC8-199BAD3765DE}" type="presParOf" srcId="{408CCA19-F32D-4004-8A35-D4D162D8BF34}" destId="{550DC4DD-D81E-48BC-8A01-F0EEDEAFB167}" srcOrd="0" destOrd="0" presId="urn:microsoft.com/office/officeart/2008/layout/PictureLineup"/>
    <dgm:cxn modelId="{48E424D5-3EC3-45E9-9EA5-18AF89970FB7}" type="presParOf" srcId="{408CCA19-F32D-4004-8A35-D4D162D8BF34}" destId="{070E82DF-F2DE-4282-A852-D3457ECE19BD}" srcOrd="1" destOrd="0" presId="urn:microsoft.com/office/officeart/2008/layout/PictureLineup"/>
    <dgm:cxn modelId="{C4AD50E2-A4DF-4C32-85CE-848B735BEA07}" type="presParOf" srcId="{408CCA19-F32D-4004-8A35-D4D162D8BF34}" destId="{A60AF192-8EA3-433D-8F35-24284601E959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753160-BE08-44C3-9A2C-BDD9B34527F2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55B228-DC89-4274-B8C8-4AC874CC865E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ভূমির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ঢাল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8ABD7E6-A841-4ED4-93AB-5141D02A0723}" type="parTrans" cxnId="{D049221E-EF21-46D0-8B93-C775BD1DEBF6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2611B92-0F35-49E2-9AE0-0B918C848B05}" type="sibTrans" cxnId="{D049221E-EF21-46D0-8B93-C775BD1DEBF6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CFACF029-95B6-42A8-A4E1-51B9BFB66CB2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মৃত্তিকার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গঠন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CF03CF1E-FB36-4C66-822C-7B39D3B5ACEB}" type="parTrans" cxnId="{7A5C1B84-F860-44EA-A818-B1F66F111E7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FF7FE585-ACAD-47BA-A5E8-349C4B096A2C}" type="sibTrans" cxnId="{7A5C1B84-F860-44EA-A818-B1F66F111E7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27C409FC-5642-4984-9116-A30FF2840D36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বনভূমির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অবস্থান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96BA403-1A65-429D-B58C-A99AC6518504}" type="parTrans" cxnId="{BB466231-4865-46C6-9FBC-145E85A942B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A352CB5-11F5-4DDC-A927-7D579BE827F9}" type="sibTrans" cxnId="{BB466231-4865-46C6-9FBC-145E85A942B5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1AF74B8A-7E53-4580-B588-F4566D41E997}" type="pres">
      <dgm:prSet presAssocID="{CB753160-BE08-44C3-9A2C-BDD9B34527F2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732651AD-67EB-4F96-812C-554FEE1B9FE5}" type="pres">
      <dgm:prSet presAssocID="{A555B228-DC89-4274-B8C8-4AC874CC865E}" presName="composite" presStyleCnt="0"/>
      <dgm:spPr/>
    </dgm:pt>
    <dgm:pt modelId="{9F3C470D-AD38-479B-BD5C-6269526F164D}" type="pres">
      <dgm:prSet presAssocID="{A555B228-DC89-4274-B8C8-4AC874CC865E}" presName="Image" presStyleLbl="alig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EC59EC4-5C8D-4B43-9E36-D6E2D32EB654}" type="pres">
      <dgm:prSet presAssocID="{A555B228-DC89-4274-B8C8-4AC874CC865E}" presName="Accent" presStyleLbl="parChTrans1D1" presStyleIdx="0" presStyleCnt="3"/>
      <dgm:spPr/>
    </dgm:pt>
    <dgm:pt modelId="{1FADEDDF-4AED-4B0C-B217-C8806F3F68C5}" type="pres">
      <dgm:prSet presAssocID="{A555B228-DC89-4274-B8C8-4AC874CC865E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F1F0A-A93B-44BB-B26A-1751F93234E4}" type="pres">
      <dgm:prSet presAssocID="{02611B92-0F35-49E2-9AE0-0B918C848B05}" presName="sibTrans" presStyleCnt="0"/>
      <dgm:spPr/>
    </dgm:pt>
    <dgm:pt modelId="{76E84C96-3057-4D64-9BF1-54680A242141}" type="pres">
      <dgm:prSet presAssocID="{CFACF029-95B6-42A8-A4E1-51B9BFB66CB2}" presName="composite" presStyleCnt="0"/>
      <dgm:spPr/>
    </dgm:pt>
    <dgm:pt modelId="{62B1E023-1D18-4847-AD38-5C39FDA41BAA}" type="pres">
      <dgm:prSet presAssocID="{CFACF029-95B6-42A8-A4E1-51B9BFB66CB2}" presName="Image" presStyleLbl="alig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</dgm:spPr>
    </dgm:pt>
    <dgm:pt modelId="{38DFF434-18D5-4E76-9E2C-7656B1F9F0D5}" type="pres">
      <dgm:prSet presAssocID="{CFACF029-95B6-42A8-A4E1-51B9BFB66CB2}" presName="Accent" presStyleLbl="parChTrans1D1" presStyleIdx="1" presStyleCnt="3"/>
      <dgm:spPr/>
    </dgm:pt>
    <dgm:pt modelId="{97AC63F3-0A90-4AFF-8084-3F1318C43E60}" type="pres">
      <dgm:prSet presAssocID="{CFACF029-95B6-42A8-A4E1-51B9BFB66CB2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9A7E2-D19E-49EB-A94C-A47D495E7EE6}" type="pres">
      <dgm:prSet presAssocID="{FF7FE585-ACAD-47BA-A5E8-349C4B096A2C}" presName="sibTrans" presStyleCnt="0"/>
      <dgm:spPr/>
    </dgm:pt>
    <dgm:pt modelId="{408CCA19-F32D-4004-8A35-D4D162D8BF34}" type="pres">
      <dgm:prSet presAssocID="{27C409FC-5642-4984-9116-A30FF2840D36}" presName="composite" presStyleCnt="0"/>
      <dgm:spPr/>
    </dgm:pt>
    <dgm:pt modelId="{550DC4DD-D81E-48BC-8A01-F0EEDEAFB167}" type="pres">
      <dgm:prSet presAssocID="{27C409FC-5642-4984-9116-A30FF2840D36}" presName="Image" presStyleLbl="alig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70E82DF-F2DE-4282-A852-D3457ECE19BD}" type="pres">
      <dgm:prSet presAssocID="{27C409FC-5642-4984-9116-A30FF2840D36}" presName="Accent" presStyleLbl="parChTrans1D1" presStyleIdx="2" presStyleCnt="3"/>
      <dgm:spPr/>
    </dgm:pt>
    <dgm:pt modelId="{A60AF192-8EA3-433D-8F35-24284601E959}" type="pres">
      <dgm:prSet presAssocID="{27C409FC-5642-4984-9116-A30FF2840D36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D5F9C-DFB1-41B9-A83A-355F81AA3316}" type="presOf" srcId="{A555B228-DC89-4274-B8C8-4AC874CC865E}" destId="{1FADEDDF-4AED-4B0C-B217-C8806F3F68C5}" srcOrd="0" destOrd="0" presId="urn:microsoft.com/office/officeart/2008/layout/PictureLineup"/>
    <dgm:cxn modelId="{D049221E-EF21-46D0-8B93-C775BD1DEBF6}" srcId="{CB753160-BE08-44C3-9A2C-BDD9B34527F2}" destId="{A555B228-DC89-4274-B8C8-4AC874CC865E}" srcOrd="0" destOrd="0" parTransId="{A8ABD7E6-A841-4ED4-93AB-5141D02A0723}" sibTransId="{02611B92-0F35-49E2-9AE0-0B918C848B05}"/>
    <dgm:cxn modelId="{BB466231-4865-46C6-9FBC-145E85A942B5}" srcId="{CB753160-BE08-44C3-9A2C-BDD9B34527F2}" destId="{27C409FC-5642-4984-9116-A30FF2840D36}" srcOrd="2" destOrd="0" parTransId="{796BA403-1A65-429D-B58C-A99AC6518504}" sibTransId="{0A352CB5-11F5-4DDC-A927-7D579BE827F9}"/>
    <dgm:cxn modelId="{2013F680-5B57-4144-8609-14C86FAD9A0E}" type="presOf" srcId="{CFACF029-95B6-42A8-A4E1-51B9BFB66CB2}" destId="{97AC63F3-0A90-4AFF-8084-3F1318C43E60}" srcOrd="0" destOrd="0" presId="urn:microsoft.com/office/officeart/2008/layout/PictureLineup"/>
    <dgm:cxn modelId="{E4CC7B41-5910-4C10-A99F-6BF70EF878BF}" type="presOf" srcId="{CB753160-BE08-44C3-9A2C-BDD9B34527F2}" destId="{1AF74B8A-7E53-4580-B588-F4566D41E997}" srcOrd="0" destOrd="0" presId="urn:microsoft.com/office/officeart/2008/layout/PictureLineup"/>
    <dgm:cxn modelId="{7A5C1B84-F860-44EA-A818-B1F66F111E75}" srcId="{CB753160-BE08-44C3-9A2C-BDD9B34527F2}" destId="{CFACF029-95B6-42A8-A4E1-51B9BFB66CB2}" srcOrd="1" destOrd="0" parTransId="{CF03CF1E-FB36-4C66-822C-7B39D3B5ACEB}" sibTransId="{FF7FE585-ACAD-47BA-A5E8-349C4B096A2C}"/>
    <dgm:cxn modelId="{7E60C1E7-81FA-49E0-B6F0-2B031E480999}" type="presOf" srcId="{27C409FC-5642-4984-9116-A30FF2840D36}" destId="{A60AF192-8EA3-433D-8F35-24284601E959}" srcOrd="0" destOrd="0" presId="urn:microsoft.com/office/officeart/2008/layout/PictureLineup"/>
    <dgm:cxn modelId="{BA7DBF5C-B7BE-4A5A-A3CA-0FD28A410805}" type="presParOf" srcId="{1AF74B8A-7E53-4580-B588-F4566D41E997}" destId="{732651AD-67EB-4F96-812C-554FEE1B9FE5}" srcOrd="0" destOrd="0" presId="urn:microsoft.com/office/officeart/2008/layout/PictureLineup"/>
    <dgm:cxn modelId="{1B316748-06F8-43EF-8BE2-6F9419B46D5E}" type="presParOf" srcId="{732651AD-67EB-4F96-812C-554FEE1B9FE5}" destId="{9F3C470D-AD38-479B-BD5C-6269526F164D}" srcOrd="0" destOrd="0" presId="urn:microsoft.com/office/officeart/2008/layout/PictureLineup"/>
    <dgm:cxn modelId="{FAD83CD4-7FF1-4B83-9AB3-4C74FC0D35FF}" type="presParOf" srcId="{732651AD-67EB-4F96-812C-554FEE1B9FE5}" destId="{9EC59EC4-5C8D-4B43-9E36-D6E2D32EB654}" srcOrd="1" destOrd="0" presId="urn:microsoft.com/office/officeart/2008/layout/PictureLineup"/>
    <dgm:cxn modelId="{2DFD9688-2F17-4715-B6FE-9591B6C1D2DB}" type="presParOf" srcId="{732651AD-67EB-4F96-812C-554FEE1B9FE5}" destId="{1FADEDDF-4AED-4B0C-B217-C8806F3F68C5}" srcOrd="2" destOrd="0" presId="urn:microsoft.com/office/officeart/2008/layout/PictureLineup"/>
    <dgm:cxn modelId="{079D6DB2-43D7-4648-A453-B8A057CA235C}" type="presParOf" srcId="{1AF74B8A-7E53-4580-B588-F4566D41E997}" destId="{895F1F0A-A93B-44BB-B26A-1751F93234E4}" srcOrd="1" destOrd="0" presId="urn:microsoft.com/office/officeart/2008/layout/PictureLineup"/>
    <dgm:cxn modelId="{8031C861-534C-4611-A59A-1DCD3D27A2F5}" type="presParOf" srcId="{1AF74B8A-7E53-4580-B588-F4566D41E997}" destId="{76E84C96-3057-4D64-9BF1-54680A242141}" srcOrd="2" destOrd="0" presId="urn:microsoft.com/office/officeart/2008/layout/PictureLineup"/>
    <dgm:cxn modelId="{9C630F2A-6A1E-42B5-B879-A80EB534A6C3}" type="presParOf" srcId="{76E84C96-3057-4D64-9BF1-54680A242141}" destId="{62B1E023-1D18-4847-AD38-5C39FDA41BAA}" srcOrd="0" destOrd="0" presId="urn:microsoft.com/office/officeart/2008/layout/PictureLineup"/>
    <dgm:cxn modelId="{20FD5556-AC62-4D79-A3CA-86197C1433C6}" type="presParOf" srcId="{76E84C96-3057-4D64-9BF1-54680A242141}" destId="{38DFF434-18D5-4E76-9E2C-7656B1F9F0D5}" srcOrd="1" destOrd="0" presId="urn:microsoft.com/office/officeart/2008/layout/PictureLineup"/>
    <dgm:cxn modelId="{1653EF7A-710F-44AB-8175-B1D7F00DC7D6}" type="presParOf" srcId="{76E84C96-3057-4D64-9BF1-54680A242141}" destId="{97AC63F3-0A90-4AFF-8084-3F1318C43E60}" srcOrd="2" destOrd="0" presId="urn:microsoft.com/office/officeart/2008/layout/PictureLineup"/>
    <dgm:cxn modelId="{57DF0CD5-16C2-422C-8D5A-015EB382EB2C}" type="presParOf" srcId="{1AF74B8A-7E53-4580-B588-F4566D41E997}" destId="{1999A7E2-D19E-49EB-A94C-A47D495E7EE6}" srcOrd="3" destOrd="0" presId="urn:microsoft.com/office/officeart/2008/layout/PictureLineup"/>
    <dgm:cxn modelId="{E4CAA495-2F57-4CAB-8177-4BE848703B80}" type="presParOf" srcId="{1AF74B8A-7E53-4580-B588-F4566D41E997}" destId="{408CCA19-F32D-4004-8A35-D4D162D8BF34}" srcOrd="4" destOrd="0" presId="urn:microsoft.com/office/officeart/2008/layout/PictureLineup"/>
    <dgm:cxn modelId="{AF269390-E442-4600-894A-3F3DDC248E77}" type="presParOf" srcId="{408CCA19-F32D-4004-8A35-D4D162D8BF34}" destId="{550DC4DD-D81E-48BC-8A01-F0EEDEAFB167}" srcOrd="0" destOrd="0" presId="urn:microsoft.com/office/officeart/2008/layout/PictureLineup"/>
    <dgm:cxn modelId="{297F7AF3-B1F0-4DEA-876E-7DB77EFA1E78}" type="presParOf" srcId="{408CCA19-F32D-4004-8A35-D4D162D8BF34}" destId="{070E82DF-F2DE-4282-A852-D3457ECE19BD}" srcOrd="1" destOrd="0" presId="urn:microsoft.com/office/officeart/2008/layout/PictureLineup"/>
    <dgm:cxn modelId="{81CA7780-3036-4D26-93AF-EFAF1A91E9CB}" type="presParOf" srcId="{408CCA19-F32D-4004-8A35-D4D162D8BF34}" destId="{A60AF192-8EA3-433D-8F35-24284601E959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83B7E-401C-4D0F-83DD-1A2599F9CD2F}">
      <dsp:nvSpPr>
        <dsp:cNvPr id="0" name=""/>
        <dsp:cNvSpPr/>
      </dsp:nvSpPr>
      <dsp:spPr>
        <a:xfrm>
          <a:off x="3293864" y="2285999"/>
          <a:ext cx="1974395" cy="19061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জলবায়ুর নিয়ামক </a:t>
          </a:r>
          <a:br>
            <a:rPr lang="en-US" sz="3600" kern="120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</a:br>
          <a:endParaRPr lang="en-US" sz="3600" kern="1200" dirty="0">
            <a:solidFill>
              <a:schemeClr val="tx1"/>
            </a:solidFill>
          </a:endParaRPr>
        </a:p>
      </dsp:txBody>
      <dsp:txXfrm>
        <a:off x="3583007" y="2565147"/>
        <a:ext cx="1396109" cy="1347843"/>
      </dsp:txXfrm>
    </dsp:sp>
    <dsp:sp modelId="{6F5D6774-3A66-4AEE-AC70-B92C10D6182F}">
      <dsp:nvSpPr>
        <dsp:cNvPr id="0" name=""/>
        <dsp:cNvSpPr/>
      </dsp:nvSpPr>
      <dsp:spPr>
        <a:xfrm rot="16200000">
          <a:off x="3818948" y="1810151"/>
          <a:ext cx="924227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924227" y="1373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4257956" y="1800780"/>
        <a:ext cx="46211" cy="46211"/>
      </dsp:txXfrm>
    </dsp:sp>
    <dsp:sp modelId="{ADF2EE37-EDFA-4A56-8DC3-9D2F2E6B4BDB}">
      <dsp:nvSpPr>
        <dsp:cNvPr id="0" name=""/>
        <dsp:cNvSpPr/>
      </dsp:nvSpPr>
      <dsp:spPr>
        <a:xfrm>
          <a:off x="3411566" y="24477"/>
          <a:ext cx="1738991" cy="1337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অক্ষাংশ</a:t>
          </a:r>
          <a:r>
            <a:rPr lang="en-US" sz="36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0" kern="1200" dirty="0">
            <a:solidFill>
              <a:schemeClr val="tx1"/>
            </a:solidFill>
          </a:endParaRPr>
        </a:p>
      </dsp:txBody>
      <dsp:txXfrm>
        <a:off x="3666235" y="220319"/>
        <a:ext cx="1229653" cy="945610"/>
      </dsp:txXfrm>
    </dsp:sp>
    <dsp:sp modelId="{AF65D4B8-2EA3-4059-9CC2-F5A0AB7D80B8}">
      <dsp:nvSpPr>
        <dsp:cNvPr id="0" name=""/>
        <dsp:cNvSpPr/>
      </dsp:nvSpPr>
      <dsp:spPr>
        <a:xfrm rot="18600000">
          <a:off x="4739836" y="2136006"/>
          <a:ext cx="910560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910560" y="1373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5172353" y="2126977"/>
        <a:ext cx="45528" cy="45528"/>
      </dsp:txXfrm>
    </dsp:sp>
    <dsp:sp modelId="{A4E04B96-97A2-4100-81DC-5AA7FF19240A}">
      <dsp:nvSpPr>
        <dsp:cNvPr id="0" name=""/>
        <dsp:cNvSpPr/>
      </dsp:nvSpPr>
      <dsp:spPr>
        <a:xfrm>
          <a:off x="5248916" y="620115"/>
          <a:ext cx="1337294" cy="1337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উচ্চতা</a:t>
          </a:r>
          <a:r>
            <a:rPr lang="en-US" sz="36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0" kern="1200" dirty="0">
            <a:solidFill>
              <a:schemeClr val="tx1"/>
            </a:solidFill>
          </a:endParaRPr>
        </a:p>
      </dsp:txBody>
      <dsp:txXfrm>
        <a:off x="5444758" y="815957"/>
        <a:ext cx="945610" cy="945610"/>
      </dsp:txXfrm>
    </dsp:sp>
    <dsp:sp modelId="{BC9F9026-952E-4883-9FC3-74A433FBAE2C}">
      <dsp:nvSpPr>
        <dsp:cNvPr id="0" name=""/>
        <dsp:cNvSpPr/>
      </dsp:nvSpPr>
      <dsp:spPr>
        <a:xfrm rot="21000000">
          <a:off x="5249030" y="3017923"/>
          <a:ext cx="416641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416641" y="1373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5446935" y="3021242"/>
        <a:ext cx="20832" cy="20832"/>
      </dsp:txXfrm>
    </dsp:sp>
    <dsp:sp modelId="{63FEB620-06CC-4B1F-B028-90223B747D0E}">
      <dsp:nvSpPr>
        <dsp:cNvPr id="0" name=""/>
        <dsp:cNvSpPr/>
      </dsp:nvSpPr>
      <dsp:spPr>
        <a:xfrm>
          <a:off x="5627616" y="1981201"/>
          <a:ext cx="2321423" cy="16315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সমুদ্র</a:t>
          </a:r>
          <a:r>
            <a:rPr lang="en-US" sz="36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36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দুরত্ব</a:t>
          </a:r>
          <a:r>
            <a:rPr lang="en-US" sz="36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0" kern="1200" dirty="0">
            <a:solidFill>
              <a:schemeClr val="tx1"/>
            </a:solidFill>
          </a:endParaRPr>
        </a:p>
      </dsp:txBody>
      <dsp:txXfrm>
        <a:off x="5967581" y="2220134"/>
        <a:ext cx="1641493" cy="1153673"/>
      </dsp:txXfrm>
    </dsp:sp>
    <dsp:sp modelId="{FF908032-C860-49AC-9153-9D3D77A33119}">
      <dsp:nvSpPr>
        <dsp:cNvPr id="0" name=""/>
        <dsp:cNvSpPr/>
      </dsp:nvSpPr>
      <dsp:spPr>
        <a:xfrm rot="1800000">
          <a:off x="5083172" y="3882972"/>
          <a:ext cx="673902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673902" y="1373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5403276" y="3879859"/>
        <a:ext cx="33695" cy="33695"/>
      </dsp:txXfrm>
    </dsp:sp>
    <dsp:sp modelId="{1E6F4291-E216-405D-8C4F-703634247FCA}">
      <dsp:nvSpPr>
        <dsp:cNvPr id="0" name=""/>
        <dsp:cNvSpPr/>
      </dsp:nvSpPr>
      <dsp:spPr>
        <a:xfrm>
          <a:off x="5445459" y="3843394"/>
          <a:ext cx="2080910" cy="1337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বায়ুপ্রবাহ</a:t>
          </a:r>
          <a:r>
            <a:rPr lang="en-US" sz="36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b="0" kern="1200" dirty="0">
            <a:solidFill>
              <a:schemeClr val="tx1"/>
            </a:solidFill>
          </a:endParaRPr>
        </a:p>
      </dsp:txBody>
      <dsp:txXfrm>
        <a:off x="5750201" y="4039236"/>
        <a:ext cx="1471426" cy="945610"/>
      </dsp:txXfrm>
    </dsp:sp>
    <dsp:sp modelId="{94E628AE-EF15-479A-A27F-CCEE7C380A14}">
      <dsp:nvSpPr>
        <dsp:cNvPr id="0" name=""/>
        <dsp:cNvSpPr/>
      </dsp:nvSpPr>
      <dsp:spPr>
        <a:xfrm rot="4200000">
          <a:off x="4305526" y="4556962"/>
          <a:ext cx="920416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920416" y="1373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4742724" y="4547687"/>
        <a:ext cx="46020" cy="46020"/>
      </dsp:txXfrm>
    </dsp:sp>
    <dsp:sp modelId="{FECAB8A9-C9BE-40A4-A3CA-5F766D1D236F}">
      <dsp:nvSpPr>
        <dsp:cNvPr id="0" name=""/>
        <dsp:cNvSpPr/>
      </dsp:nvSpPr>
      <dsp:spPr>
        <a:xfrm>
          <a:off x="4483179" y="4962827"/>
          <a:ext cx="1337294" cy="1337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সমুদ্র স্রোত </a:t>
          </a:r>
          <a:endParaRPr lang="en-US" sz="36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679021" y="5158669"/>
        <a:ext cx="945610" cy="945610"/>
      </dsp:txXfrm>
    </dsp:sp>
    <dsp:sp modelId="{067A4640-C545-43FE-BA6D-D4B9B975D7FC}">
      <dsp:nvSpPr>
        <dsp:cNvPr id="0" name=""/>
        <dsp:cNvSpPr/>
      </dsp:nvSpPr>
      <dsp:spPr>
        <a:xfrm rot="6600000">
          <a:off x="3350177" y="4547162"/>
          <a:ext cx="899557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899557" y="1373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 rot="10800000">
        <a:off x="3777467" y="4538407"/>
        <a:ext cx="44977" cy="44977"/>
      </dsp:txXfrm>
    </dsp:sp>
    <dsp:sp modelId="{62670B8D-9463-4991-9ABE-3D39506D670D}">
      <dsp:nvSpPr>
        <dsp:cNvPr id="0" name=""/>
        <dsp:cNvSpPr/>
      </dsp:nvSpPr>
      <dsp:spPr>
        <a:xfrm>
          <a:off x="2455663" y="4962827"/>
          <a:ext cx="1909269" cy="1337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পর্বতের অবস্থান </a:t>
          </a:r>
          <a:endParaRPr lang="en-US" sz="36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35269" y="5158669"/>
        <a:ext cx="1350057" cy="945610"/>
      </dsp:txXfrm>
    </dsp:sp>
    <dsp:sp modelId="{6D8B0501-D7BB-4280-99C1-0F4C2BF00CA0}">
      <dsp:nvSpPr>
        <dsp:cNvPr id="0" name=""/>
        <dsp:cNvSpPr/>
      </dsp:nvSpPr>
      <dsp:spPr>
        <a:xfrm rot="9000000">
          <a:off x="2817198" y="3879716"/>
          <a:ext cx="660881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660881" y="1373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 rot="10800000">
        <a:off x="3131117" y="3876929"/>
        <a:ext cx="33044" cy="33044"/>
      </dsp:txXfrm>
    </dsp:sp>
    <dsp:sp modelId="{9EE7EC40-5BAD-4D55-A3C0-69D0B79F2E43}">
      <dsp:nvSpPr>
        <dsp:cNvPr id="0" name=""/>
        <dsp:cNvSpPr/>
      </dsp:nvSpPr>
      <dsp:spPr>
        <a:xfrm>
          <a:off x="1007864" y="3843394"/>
          <a:ext cx="2136689" cy="1337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বনভূমির</a:t>
          </a:r>
          <a:r>
            <a:rPr lang="en-US" sz="36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অবস্থান</a:t>
          </a:r>
          <a:endParaRPr lang="en-US" sz="3600" b="0" kern="1200" dirty="0">
            <a:solidFill>
              <a:schemeClr val="tx1"/>
            </a:solidFill>
          </a:endParaRPr>
        </a:p>
      </dsp:txBody>
      <dsp:txXfrm>
        <a:off x="1320775" y="4039236"/>
        <a:ext cx="1510867" cy="945610"/>
      </dsp:txXfrm>
    </dsp:sp>
    <dsp:sp modelId="{59F4E91C-CB37-4020-9DE3-01255BC9C0E8}">
      <dsp:nvSpPr>
        <dsp:cNvPr id="0" name=""/>
        <dsp:cNvSpPr/>
      </dsp:nvSpPr>
      <dsp:spPr>
        <a:xfrm rot="11400000">
          <a:off x="2699617" y="3000702"/>
          <a:ext cx="614983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614983" y="1373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 rot="10800000">
        <a:off x="2991734" y="2999062"/>
        <a:ext cx="30749" cy="30749"/>
      </dsp:txXfrm>
    </dsp:sp>
    <dsp:sp modelId="{A93B0E67-3A5E-4ACD-9DF0-6C5A0D43A6FA}">
      <dsp:nvSpPr>
        <dsp:cNvPr id="0" name=""/>
        <dsp:cNvSpPr/>
      </dsp:nvSpPr>
      <dsp:spPr>
        <a:xfrm>
          <a:off x="813959" y="2128323"/>
          <a:ext cx="1919673" cy="1337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মৃত্তিকার</a:t>
          </a:r>
          <a:r>
            <a:rPr lang="en-US" sz="36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গঠন</a:t>
          </a:r>
          <a:endParaRPr lang="en-US" sz="36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95089" y="2324165"/>
        <a:ext cx="1357413" cy="945610"/>
      </dsp:txXfrm>
    </dsp:sp>
    <dsp:sp modelId="{F5CC8F17-85BB-49C9-8B61-81368713AEA7}">
      <dsp:nvSpPr>
        <dsp:cNvPr id="0" name=""/>
        <dsp:cNvSpPr/>
      </dsp:nvSpPr>
      <dsp:spPr>
        <a:xfrm rot="13800000">
          <a:off x="2911727" y="2136006"/>
          <a:ext cx="910560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910560" y="1373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 rot="10800000">
        <a:off x="3344243" y="2126977"/>
        <a:ext cx="45528" cy="45528"/>
      </dsp:txXfrm>
    </dsp:sp>
    <dsp:sp modelId="{978E9D67-3A4C-4167-AB79-9C98535AD557}">
      <dsp:nvSpPr>
        <dsp:cNvPr id="0" name=""/>
        <dsp:cNvSpPr/>
      </dsp:nvSpPr>
      <dsp:spPr>
        <a:xfrm>
          <a:off x="1975913" y="620115"/>
          <a:ext cx="1337294" cy="1337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ভুমির ঢাল </a:t>
          </a:r>
          <a:endParaRPr lang="en-US" sz="3600" b="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171755" y="815957"/>
        <a:ext cx="945610" cy="94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C470D-AD38-479B-BD5C-6269526F164D}">
      <dsp:nvSpPr>
        <dsp:cNvPr id="0" name=""/>
        <dsp:cNvSpPr/>
      </dsp:nvSpPr>
      <dsp:spPr>
        <a:xfrm>
          <a:off x="4076" y="117574"/>
          <a:ext cx="2892325" cy="28923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59EC4-5C8D-4B43-9E36-D6E2D32EB654}">
      <dsp:nvSpPr>
        <dsp:cNvPr id="0" name=""/>
        <dsp:cNvSpPr/>
      </dsp:nvSpPr>
      <dsp:spPr>
        <a:xfrm>
          <a:off x="4076" y="117574"/>
          <a:ext cx="289" cy="578465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DEDDF-4AED-4B0C-B217-C8806F3F68C5}">
      <dsp:nvSpPr>
        <dsp:cNvPr id="0" name=""/>
        <dsp:cNvSpPr/>
      </dsp:nvSpPr>
      <dsp:spPr>
        <a:xfrm>
          <a:off x="4076" y="3009900"/>
          <a:ext cx="2892325" cy="289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অক্ষাংশ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076" y="3009900"/>
        <a:ext cx="2892325" cy="2892325"/>
      </dsp:txXfrm>
    </dsp:sp>
    <dsp:sp modelId="{62B1E023-1D18-4847-AD38-5C39FDA41BAA}">
      <dsp:nvSpPr>
        <dsp:cNvPr id="0" name=""/>
        <dsp:cNvSpPr/>
      </dsp:nvSpPr>
      <dsp:spPr>
        <a:xfrm>
          <a:off x="2897237" y="117574"/>
          <a:ext cx="2892325" cy="28923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FF434-18D5-4E76-9E2C-7656B1F9F0D5}">
      <dsp:nvSpPr>
        <dsp:cNvPr id="0" name=""/>
        <dsp:cNvSpPr/>
      </dsp:nvSpPr>
      <dsp:spPr>
        <a:xfrm>
          <a:off x="2897237" y="117574"/>
          <a:ext cx="289" cy="578465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C63F3-0A90-4AFF-8084-3F1318C43E60}">
      <dsp:nvSpPr>
        <dsp:cNvPr id="0" name=""/>
        <dsp:cNvSpPr/>
      </dsp:nvSpPr>
      <dsp:spPr>
        <a:xfrm>
          <a:off x="2897237" y="3009900"/>
          <a:ext cx="2892325" cy="289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উচ্চতা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897237" y="3009900"/>
        <a:ext cx="2892325" cy="2892325"/>
      </dsp:txXfrm>
    </dsp:sp>
    <dsp:sp modelId="{550DC4DD-D81E-48BC-8A01-F0EEDEAFB167}">
      <dsp:nvSpPr>
        <dsp:cNvPr id="0" name=""/>
        <dsp:cNvSpPr/>
      </dsp:nvSpPr>
      <dsp:spPr>
        <a:xfrm>
          <a:off x="5790397" y="117574"/>
          <a:ext cx="2892325" cy="289232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E82DF-F2DE-4282-A852-D3457ECE19BD}">
      <dsp:nvSpPr>
        <dsp:cNvPr id="0" name=""/>
        <dsp:cNvSpPr/>
      </dsp:nvSpPr>
      <dsp:spPr>
        <a:xfrm>
          <a:off x="5790397" y="117574"/>
          <a:ext cx="289" cy="578465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AF192-8EA3-433D-8F35-24284601E959}">
      <dsp:nvSpPr>
        <dsp:cNvPr id="0" name=""/>
        <dsp:cNvSpPr/>
      </dsp:nvSpPr>
      <dsp:spPr>
        <a:xfrm>
          <a:off x="5790397" y="3009900"/>
          <a:ext cx="2892325" cy="289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সমুদ্র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দুরত্ব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790397" y="3009900"/>
        <a:ext cx="2892325" cy="2892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C470D-AD38-479B-BD5C-6269526F164D}">
      <dsp:nvSpPr>
        <dsp:cNvPr id="0" name=""/>
        <dsp:cNvSpPr/>
      </dsp:nvSpPr>
      <dsp:spPr>
        <a:xfrm>
          <a:off x="4076" y="117574"/>
          <a:ext cx="2892325" cy="2892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59EC4-5C8D-4B43-9E36-D6E2D32EB654}">
      <dsp:nvSpPr>
        <dsp:cNvPr id="0" name=""/>
        <dsp:cNvSpPr/>
      </dsp:nvSpPr>
      <dsp:spPr>
        <a:xfrm>
          <a:off x="4076" y="117574"/>
          <a:ext cx="289" cy="578465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DEDDF-4AED-4B0C-B217-C8806F3F68C5}">
      <dsp:nvSpPr>
        <dsp:cNvPr id="0" name=""/>
        <dsp:cNvSpPr/>
      </dsp:nvSpPr>
      <dsp:spPr>
        <a:xfrm>
          <a:off x="4076" y="3009900"/>
          <a:ext cx="2892325" cy="289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বায়ুপ্রবাহ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076" y="3009900"/>
        <a:ext cx="2892325" cy="2892325"/>
      </dsp:txXfrm>
    </dsp:sp>
    <dsp:sp modelId="{62B1E023-1D18-4847-AD38-5C39FDA41BAA}">
      <dsp:nvSpPr>
        <dsp:cNvPr id="0" name=""/>
        <dsp:cNvSpPr/>
      </dsp:nvSpPr>
      <dsp:spPr>
        <a:xfrm>
          <a:off x="2897237" y="117574"/>
          <a:ext cx="2892325" cy="28923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FF434-18D5-4E76-9E2C-7656B1F9F0D5}">
      <dsp:nvSpPr>
        <dsp:cNvPr id="0" name=""/>
        <dsp:cNvSpPr/>
      </dsp:nvSpPr>
      <dsp:spPr>
        <a:xfrm>
          <a:off x="2897237" y="117574"/>
          <a:ext cx="289" cy="578465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C63F3-0A90-4AFF-8084-3F1318C43E60}">
      <dsp:nvSpPr>
        <dsp:cNvPr id="0" name=""/>
        <dsp:cNvSpPr/>
      </dsp:nvSpPr>
      <dsp:spPr>
        <a:xfrm>
          <a:off x="2897237" y="3009900"/>
          <a:ext cx="2892325" cy="289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সমুদ্রস্রোত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897237" y="3009900"/>
        <a:ext cx="2892325" cy="2892325"/>
      </dsp:txXfrm>
    </dsp:sp>
    <dsp:sp modelId="{550DC4DD-D81E-48BC-8A01-F0EEDEAFB167}">
      <dsp:nvSpPr>
        <dsp:cNvPr id="0" name=""/>
        <dsp:cNvSpPr/>
      </dsp:nvSpPr>
      <dsp:spPr>
        <a:xfrm>
          <a:off x="5790397" y="117574"/>
          <a:ext cx="2892325" cy="2892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E82DF-F2DE-4282-A852-D3457ECE19BD}">
      <dsp:nvSpPr>
        <dsp:cNvPr id="0" name=""/>
        <dsp:cNvSpPr/>
      </dsp:nvSpPr>
      <dsp:spPr>
        <a:xfrm>
          <a:off x="5790397" y="117574"/>
          <a:ext cx="289" cy="578465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AF192-8EA3-433D-8F35-24284601E959}">
      <dsp:nvSpPr>
        <dsp:cNvPr id="0" name=""/>
        <dsp:cNvSpPr/>
      </dsp:nvSpPr>
      <dsp:spPr>
        <a:xfrm>
          <a:off x="5790397" y="3009900"/>
          <a:ext cx="2892325" cy="289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পর্বতের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অবস্থান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790397" y="3009900"/>
        <a:ext cx="2892325" cy="2892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C470D-AD38-479B-BD5C-6269526F164D}">
      <dsp:nvSpPr>
        <dsp:cNvPr id="0" name=""/>
        <dsp:cNvSpPr/>
      </dsp:nvSpPr>
      <dsp:spPr>
        <a:xfrm>
          <a:off x="4076" y="117574"/>
          <a:ext cx="2892325" cy="2892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59EC4-5C8D-4B43-9E36-D6E2D32EB654}">
      <dsp:nvSpPr>
        <dsp:cNvPr id="0" name=""/>
        <dsp:cNvSpPr/>
      </dsp:nvSpPr>
      <dsp:spPr>
        <a:xfrm>
          <a:off x="4076" y="117574"/>
          <a:ext cx="289" cy="578465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DEDDF-4AED-4B0C-B217-C8806F3F68C5}">
      <dsp:nvSpPr>
        <dsp:cNvPr id="0" name=""/>
        <dsp:cNvSpPr/>
      </dsp:nvSpPr>
      <dsp:spPr>
        <a:xfrm>
          <a:off x="4076" y="3009900"/>
          <a:ext cx="2892325" cy="289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ভূমির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ঢাল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076" y="3009900"/>
        <a:ext cx="2892325" cy="2892325"/>
      </dsp:txXfrm>
    </dsp:sp>
    <dsp:sp modelId="{62B1E023-1D18-4847-AD38-5C39FDA41BAA}">
      <dsp:nvSpPr>
        <dsp:cNvPr id="0" name=""/>
        <dsp:cNvSpPr/>
      </dsp:nvSpPr>
      <dsp:spPr>
        <a:xfrm>
          <a:off x="2897237" y="117574"/>
          <a:ext cx="2892325" cy="28923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8000" r="-8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FF434-18D5-4E76-9E2C-7656B1F9F0D5}">
      <dsp:nvSpPr>
        <dsp:cNvPr id="0" name=""/>
        <dsp:cNvSpPr/>
      </dsp:nvSpPr>
      <dsp:spPr>
        <a:xfrm>
          <a:off x="2897237" y="117574"/>
          <a:ext cx="289" cy="578465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C63F3-0A90-4AFF-8084-3F1318C43E60}">
      <dsp:nvSpPr>
        <dsp:cNvPr id="0" name=""/>
        <dsp:cNvSpPr/>
      </dsp:nvSpPr>
      <dsp:spPr>
        <a:xfrm>
          <a:off x="2897237" y="3009900"/>
          <a:ext cx="2892325" cy="289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মৃত্তিকার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গঠন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2897237" y="3009900"/>
        <a:ext cx="2892325" cy="2892325"/>
      </dsp:txXfrm>
    </dsp:sp>
    <dsp:sp modelId="{550DC4DD-D81E-48BC-8A01-F0EEDEAFB167}">
      <dsp:nvSpPr>
        <dsp:cNvPr id="0" name=""/>
        <dsp:cNvSpPr/>
      </dsp:nvSpPr>
      <dsp:spPr>
        <a:xfrm>
          <a:off x="5790397" y="117574"/>
          <a:ext cx="2892325" cy="2892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E82DF-F2DE-4282-A852-D3457ECE19BD}">
      <dsp:nvSpPr>
        <dsp:cNvPr id="0" name=""/>
        <dsp:cNvSpPr/>
      </dsp:nvSpPr>
      <dsp:spPr>
        <a:xfrm>
          <a:off x="5790397" y="117574"/>
          <a:ext cx="289" cy="5784651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AF192-8EA3-433D-8F35-24284601E959}">
      <dsp:nvSpPr>
        <dsp:cNvPr id="0" name=""/>
        <dsp:cNvSpPr/>
      </dsp:nvSpPr>
      <dsp:spPr>
        <a:xfrm>
          <a:off x="5790397" y="3009900"/>
          <a:ext cx="2892325" cy="289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বনভূমির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অবস্থান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790397" y="3009900"/>
        <a:ext cx="2892325" cy="2892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891C1-411F-4EA7-A923-C2AA579CE25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D1176-A19D-42CF-B055-9EF9461A3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CA3A14-22BB-4714-AC2A-03DBA94594C0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1DEF4C-AEAD-4CA2-9CBE-C5295D9A55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75368"/>
            <a:ext cx="432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200" y="698823"/>
            <a:ext cx="4377600" cy="5244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98823"/>
            <a:ext cx="4627418" cy="52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922318"/>
            <a:ext cx="4191000" cy="331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4668982" cy="3318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163290" cy="3194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24200"/>
            <a:ext cx="4648199" cy="3194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228600"/>
            <a:ext cx="90678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স্থানভেদে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হয়,এই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বিষয়গুলোকে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নিয়ামক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5380201"/>
              </p:ext>
            </p:extLst>
          </p:nvPr>
        </p:nvGraphicFramePr>
        <p:xfrm>
          <a:off x="304800" y="22860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13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2820705"/>
              </p:ext>
            </p:extLst>
          </p:nvPr>
        </p:nvGraphicFramePr>
        <p:xfrm>
          <a:off x="228600" y="457200"/>
          <a:ext cx="8686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713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00967273"/>
              </p:ext>
            </p:extLst>
          </p:nvPr>
        </p:nvGraphicFramePr>
        <p:xfrm>
          <a:off x="228600" y="457200"/>
          <a:ext cx="8686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18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2108181"/>
              </p:ext>
            </p:extLst>
          </p:nvPr>
        </p:nvGraphicFramePr>
        <p:xfrm>
          <a:off x="228600" y="457200"/>
          <a:ext cx="8686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18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782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2209800"/>
            <a:ext cx="4114799" cy="4065563"/>
          </a:xfrm>
          <a:prstGeom prst="round2DiagRect">
            <a:avLst>
              <a:gd name="adj1" fmla="val 0"/>
              <a:gd name="adj2" fmla="val 15571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1" y="4572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অক্ষাংশ,সমদ্র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দুরত্ব,বায়ু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প্রবাহ,পর্বতের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অবস্থান,বনভূমির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নিয়ামকসমূহের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55151" b="6262"/>
          <a:stretch/>
        </p:blipFill>
        <p:spPr>
          <a:xfrm>
            <a:off x="4419599" y="2209801"/>
            <a:ext cx="4572001" cy="4065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295400"/>
            <a:ext cx="80772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১০০০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সেলসিয়াস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সমভাবাপন্ন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মহাদেশীয়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চরমভাবাপন্ন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সাইক্লোন,ঝড়-তুফানের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কমায়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254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682976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953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1" y="1"/>
            <a:ext cx="8382000" cy="6858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+mj-lt"/>
              <a:buAutoNum type="arabicParenR"/>
            </a:pP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১০০০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সাইক্লোন,ঝড়-তুফানের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30792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-7620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 স্বপক্ষে যুক্তি দাও।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1280" y="430792"/>
            <a:ext cx="4336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7696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3273" y="3151910"/>
            <a:ext cx="2590800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193474"/>
            <a:ext cx="3048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চমকানো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76200"/>
            <a:ext cx="4170218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200"/>
            <a:ext cx="47244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57600"/>
            <a:ext cx="8970818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0" y="5562600"/>
            <a:ext cx="1828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899279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73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নিয়ামকের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q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691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আদ্রতা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মেঘাছন্নতা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বায়ুপ্রবাহের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 </a:t>
            </a:r>
          </a:p>
          <a:p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001982" y="3429000"/>
            <a:ext cx="5389418" cy="2819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3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৩০-৪০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600200" y="3048000"/>
            <a:ext cx="5867400" cy="3200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4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282714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u="sng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u="sng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 rot="16200000">
            <a:off x="-2285999" y="2895600"/>
            <a:ext cx="7162800" cy="1371600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1464130" y="1219200"/>
            <a:ext cx="894443" cy="584775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74688" y="1206787"/>
            <a:ext cx="217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1520373" y="2209800"/>
            <a:ext cx="838200" cy="609600"/>
          </a:xfrm>
          <a:prstGeom prst="notchedRightArrow">
            <a:avLst>
              <a:gd name="adj1" fmla="val 50000"/>
              <a:gd name="adj2" fmla="val 324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6587" y="22529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1560288" y="3314699"/>
            <a:ext cx="914400" cy="5334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6587" y="3314699"/>
            <a:ext cx="270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1464130" y="4301760"/>
            <a:ext cx="1068614" cy="6096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32744" y="4301759"/>
            <a:ext cx="293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1453243" y="5079712"/>
            <a:ext cx="1079501" cy="6858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32744" y="507971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বারিপাত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build="allAtOnce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Documents and Settings\Personal\Desktop\Eruption sobi\piectar\Su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4636"/>
            <a:ext cx="4572000" cy="533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7686" y="5486399"/>
            <a:ext cx="33419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বায়ুরতাপ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221673"/>
            <a:ext cx="3733800" cy="4876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6127" y="5549396"/>
            <a:ext cx="33419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3" y="3429000"/>
            <a:ext cx="4474029" cy="3414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342" y="1"/>
            <a:ext cx="4477657" cy="3428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9700" y="5867400"/>
            <a:ext cx="2895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417671"/>
            <a:ext cx="31242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-425110-Animated_Rain_and_clou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86" y="1"/>
            <a:ext cx="4506686" cy="56047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867400"/>
            <a:ext cx="3886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বারিপাত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1759</TotalTime>
  <Words>240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Theme1</vt:lpstr>
      <vt:lpstr>Package</vt:lpstr>
      <vt:lpstr>PowerPoint Presentation</vt:lpstr>
      <vt:lpstr>PowerPoint Presentation</vt:lpstr>
      <vt:lpstr>PowerPoint Presentation</vt:lpstr>
      <vt:lpstr> শিখনফল  </vt:lpstr>
      <vt:lpstr> আবহাওয়া  </vt:lpstr>
      <vt:lpstr> জলবায়ু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 IDB</dc:creator>
  <cp:lastModifiedBy>Windows User</cp:lastModifiedBy>
  <cp:revision>206</cp:revision>
  <dcterms:created xsi:type="dcterms:W3CDTF">2014-12-04T13:29:09Z</dcterms:created>
  <dcterms:modified xsi:type="dcterms:W3CDTF">2020-04-08T02:40:01Z</dcterms:modified>
</cp:coreProperties>
</file>