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0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DE70-95B6-4630-9F22-58B3DD3DB6B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14E3-1C94-475A-8AD0-D4A48E697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নববর্ষের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সরকারী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ছুটি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ঘোষনা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করেন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কে</a:t>
            </a:r>
            <a:r>
              <a:rPr lang="en-US" sz="2400" baseline="0" dirty="0" smtClean="0"/>
              <a:t> ? </a:t>
            </a:r>
            <a:r>
              <a:rPr lang="en-US" sz="2400" baseline="0" dirty="0" err="1" smtClean="0"/>
              <a:t>উত্তরঃ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বাংলার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মুখ্যমন্ত্রী</a:t>
            </a:r>
            <a:r>
              <a:rPr lang="en-US" sz="2400" baseline="0" dirty="0" smtClean="0"/>
              <a:t> ও </a:t>
            </a:r>
            <a:r>
              <a:rPr lang="en-US" sz="2400" baseline="0" dirty="0" err="1" smtClean="0"/>
              <a:t>বাঙ্গালীদের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জনপ্রিয়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নেতা</a:t>
            </a:r>
            <a:r>
              <a:rPr lang="en-US" sz="2400" baseline="0" dirty="0" smtClean="0"/>
              <a:t> এ </a:t>
            </a:r>
            <a:r>
              <a:rPr lang="en-US" sz="2400" baseline="0" dirty="0" err="1" smtClean="0"/>
              <a:t>কে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ফজলুল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হক</a:t>
            </a:r>
            <a:r>
              <a:rPr lang="en-US" sz="2400" baseline="0" dirty="0" smtClean="0"/>
              <a:t>।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14E3-1C94-475A-8AD0-D4A48E6970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633859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শুভেচ্ছা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গোলাপের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FB_IMG_1578116854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219200"/>
            <a:ext cx="607695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My Final Content\image bangla 8\Bangla Nobo Borsho\বৈশাখী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323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4114800" cy="2667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3" t="2934" r="6500" b="6161"/>
          <a:stretch/>
        </p:blipFill>
        <p:spPr>
          <a:xfrm>
            <a:off x="0" y="2819400"/>
            <a:ext cx="3657600" cy="297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E:\My Final Content\image bangla 8\Bangla Nobo Borsho\halkhat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80422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y Final Content\image bangla 8\Bangla Nobo Borsho\1463749135_700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34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0"/>
            <a:ext cx="815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এসো</a:t>
            </a:r>
            <a:r>
              <a:rPr lang="en-US" sz="2000" dirty="0" smtClean="0"/>
              <a:t>, </a:t>
            </a:r>
            <a:r>
              <a:rPr lang="en-US" sz="2000" dirty="0" err="1" smtClean="0"/>
              <a:t>এসো</a:t>
            </a:r>
            <a:r>
              <a:rPr lang="en-US" sz="2000" dirty="0" smtClean="0"/>
              <a:t>, </a:t>
            </a:r>
            <a:r>
              <a:rPr lang="en-US" sz="2000" dirty="0" err="1" smtClean="0"/>
              <a:t>এসো</a:t>
            </a:r>
            <a:r>
              <a:rPr lang="en-US" sz="2000" dirty="0" smtClean="0"/>
              <a:t> </a:t>
            </a:r>
            <a:r>
              <a:rPr lang="en-US" sz="2000" dirty="0" err="1" smtClean="0"/>
              <a:t>হে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বৈশাখ</a:t>
            </a:r>
            <a:endParaRPr lang="en-US" sz="2000" dirty="0" smtClean="0"/>
          </a:p>
          <a:p>
            <a:pPr algn="ctr"/>
            <a:r>
              <a:rPr lang="en-US" sz="2000" dirty="0" err="1" smtClean="0"/>
              <a:t>তাপস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নিঃশ্বাসে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মুমূর্ষের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দাও</a:t>
            </a:r>
            <a:r>
              <a:rPr lang="en-US" sz="2000" dirty="0" smtClean="0"/>
              <a:t> </a:t>
            </a:r>
            <a:r>
              <a:rPr lang="en-US" sz="2000" dirty="0" err="1" smtClean="0"/>
              <a:t>উরেয়ে</a:t>
            </a:r>
            <a:endParaRPr lang="en-US" sz="2000" dirty="0" smtClean="0"/>
          </a:p>
          <a:p>
            <a:pPr algn="ctr"/>
            <a:r>
              <a:rPr lang="en-US" sz="2000" dirty="0" err="1" smtClean="0"/>
              <a:t>বৎসরের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আবর্জনা</a:t>
            </a:r>
            <a:r>
              <a:rPr lang="en-US" sz="2000" dirty="0" smtClean="0"/>
              <a:t> – </a:t>
            </a:r>
            <a:r>
              <a:rPr lang="en-US" sz="2000" dirty="0" err="1" smtClean="0"/>
              <a:t>দূর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যাক</a:t>
            </a:r>
            <a:r>
              <a:rPr lang="en-US" sz="2000" dirty="0" smtClean="0"/>
              <a:t>।</a:t>
            </a:r>
          </a:p>
          <a:p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নববর্ষের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অন্যতম</a:t>
            </a:r>
            <a:r>
              <a:rPr lang="en-US" sz="2000" dirty="0" smtClean="0"/>
              <a:t> </a:t>
            </a:r>
            <a:r>
              <a:rPr lang="en-US" sz="2000" dirty="0" err="1" smtClean="0"/>
              <a:t>আকর্ষণ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পহেলা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বৈশাখ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অনুষ্ঠিত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বৈশাখী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মেলা</a:t>
            </a:r>
            <a:r>
              <a:rPr lang="en-US" sz="2000" dirty="0" smtClean="0"/>
              <a:t>।</a:t>
            </a:r>
          </a:p>
          <a:p>
            <a:r>
              <a:rPr lang="en-US" sz="2000" dirty="0" err="1" smtClean="0"/>
              <a:t>বৈশাখী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মেলাই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সবচেয়ে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বড়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সার্বজনীন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উৎসব</a:t>
            </a:r>
            <a:r>
              <a:rPr lang="en-US" sz="2000" dirty="0" smtClean="0"/>
              <a:t>। </a:t>
            </a:r>
            <a:r>
              <a:rPr lang="en-US" sz="2000" dirty="0" err="1" smtClean="0"/>
              <a:t>জাতি</a:t>
            </a:r>
            <a:r>
              <a:rPr lang="en-US" sz="2000" dirty="0" smtClean="0"/>
              <a:t>- </a:t>
            </a:r>
            <a:r>
              <a:rPr lang="en-US" sz="2000" dirty="0" err="1" smtClean="0"/>
              <a:t>ধর্ম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বর্ণ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নির্বিশেষে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সব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মহামিলন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ক্ষেত্র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মেলা</a:t>
            </a:r>
            <a:r>
              <a:rPr lang="en-US" sz="2000" dirty="0" smtClean="0"/>
              <a:t>। এ </a:t>
            </a:r>
            <a:r>
              <a:rPr lang="en-US" sz="2000" dirty="0" err="1" smtClean="0"/>
              <a:t>মেলায়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আবহমান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গ্রাম-বাংলাসাংস্কৃতিক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কর্মকান্ডের</a:t>
            </a:r>
            <a:r>
              <a:rPr lang="en-US" sz="2000" dirty="0" smtClean="0"/>
              <a:t>……..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498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নববর্ষের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প্রভাবঃ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267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নববর্ষের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ছুটি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পারিবারিকভাবে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বিশেষ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খাবারের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আয়োজন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</a:p>
          <a:p>
            <a:r>
              <a:rPr lang="en-US" sz="2000" dirty="0" err="1" smtClean="0"/>
              <a:t>বন্ধু-বান্ধব</a:t>
            </a:r>
            <a:r>
              <a:rPr lang="en-US" sz="2000" dirty="0" smtClean="0"/>
              <a:t> ,</a:t>
            </a:r>
            <a:r>
              <a:rPr lang="en-US" sz="2000" dirty="0" err="1" smtClean="0"/>
              <a:t>আত্নীয়</a:t>
            </a:r>
            <a:r>
              <a:rPr lang="en-US" sz="2000" dirty="0" smtClean="0"/>
              <a:t> –</a:t>
            </a:r>
            <a:r>
              <a:rPr lang="en-US" sz="2000" dirty="0" err="1" smtClean="0"/>
              <a:t>স্বজনকে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নিমন্ত্রন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জানানো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সব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কিছুতে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আনন্দের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ছোঁয়া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লাগে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আধুনিক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রীতি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অনুযায়ী</a:t>
            </a:r>
            <a:r>
              <a:rPr lang="en-US" sz="2000" dirty="0" smtClean="0"/>
              <a:t> </a:t>
            </a:r>
            <a:r>
              <a:rPr lang="en-US" sz="2000" dirty="0" err="1" smtClean="0"/>
              <a:t>ছোট</a:t>
            </a:r>
            <a:r>
              <a:rPr lang="en-US" sz="2000" dirty="0" smtClean="0"/>
              <a:t> –</a:t>
            </a:r>
            <a:r>
              <a:rPr lang="en-US" sz="2000" dirty="0" err="1" smtClean="0"/>
              <a:t>বড়</a:t>
            </a:r>
            <a:r>
              <a:rPr lang="en-US" sz="2000" dirty="0" smtClean="0"/>
              <a:t> </a:t>
            </a:r>
            <a:r>
              <a:rPr lang="en-US" sz="2000" dirty="0" err="1" smtClean="0"/>
              <a:t>সবাই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নববর্ষের</a:t>
            </a:r>
            <a:r>
              <a:rPr lang="en-US" sz="2000" dirty="0" smtClean="0"/>
              <a:t>……….</a:t>
            </a:r>
            <a:endParaRPr lang="en-US" sz="2000" dirty="0"/>
          </a:p>
        </p:txBody>
      </p:sp>
      <p:pic>
        <p:nvPicPr>
          <p:cNvPr id="5" name="Picture 4" descr="0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267200" cy="2438400"/>
          </a:xfrm>
          <a:prstGeom prst="rect">
            <a:avLst/>
          </a:prstGeom>
        </p:spPr>
      </p:pic>
      <p:pic>
        <p:nvPicPr>
          <p:cNvPr id="6" name="Picture 5" descr="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66800"/>
            <a:ext cx="381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24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নববর্ষের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তাৎপর্যঃ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E:\My Final Content\image bangla 8\Bangla Nobo Borsho\Capture-00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414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বাঙ্গালীর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নববর্ষের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উৎসব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নির্মল</a:t>
            </a:r>
            <a:r>
              <a:rPr lang="en-US" sz="2000" dirty="0" smtClean="0"/>
              <a:t> </a:t>
            </a:r>
            <a:r>
              <a:rPr lang="en-US" sz="2000" dirty="0" err="1" smtClean="0"/>
              <a:t>আনন্দের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উৎসবধারা</a:t>
            </a:r>
            <a:r>
              <a:rPr lang="en-US" sz="2000" dirty="0" smtClean="0"/>
              <a:t> ।</a:t>
            </a:r>
            <a:r>
              <a:rPr lang="en-US" sz="2000" dirty="0" err="1" smtClean="0"/>
              <a:t>নববর্ষের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সামাজিক</a:t>
            </a:r>
            <a:r>
              <a:rPr lang="en-US" sz="2000" dirty="0" smtClean="0"/>
              <a:t> ও</a:t>
            </a:r>
          </a:p>
          <a:p>
            <a:r>
              <a:rPr lang="en-US" sz="2000" dirty="0" err="1" smtClean="0"/>
              <a:t>সাংস্কৃতিক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কর্মকান্ডে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জীবনবাদী</a:t>
            </a:r>
            <a:r>
              <a:rPr lang="en-US" sz="2000" dirty="0" smtClean="0"/>
              <a:t> ও </a:t>
            </a:r>
            <a:r>
              <a:rPr lang="en-US" sz="2000" dirty="0" err="1" smtClean="0"/>
              <a:t>কল্যাণধর্মী</a:t>
            </a:r>
            <a:r>
              <a:rPr lang="en-US" sz="2000" dirty="0" smtClean="0"/>
              <a:t> </a:t>
            </a:r>
            <a:r>
              <a:rPr lang="en-US" sz="2000" dirty="0" err="1" smtClean="0"/>
              <a:t>রূপটিই</a:t>
            </a:r>
            <a:r>
              <a:rPr lang="en-US" sz="2000" dirty="0" smtClean="0"/>
              <a:t> </a:t>
            </a:r>
            <a:r>
              <a:rPr lang="en-US" sz="2000" dirty="0" err="1" smtClean="0"/>
              <a:t>খুঁজে।পাই।আমাদের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ঐতিহ্য</a:t>
            </a:r>
            <a:r>
              <a:rPr lang="en-US" sz="2000" dirty="0" smtClean="0"/>
              <a:t>……………..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457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উপসংহারঃ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নবচেতনার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সঞ্চার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বার্তা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আসে</a:t>
            </a:r>
            <a:endParaRPr lang="en-US" sz="2000" dirty="0" smtClean="0"/>
          </a:p>
          <a:p>
            <a:r>
              <a:rPr lang="en-US" sz="2000" dirty="0" err="1" smtClean="0"/>
              <a:t>নববর্ষ</a:t>
            </a:r>
            <a:r>
              <a:rPr lang="en-US" sz="2000" dirty="0" smtClean="0"/>
              <a:t>। </a:t>
            </a:r>
            <a:r>
              <a:rPr lang="en-US" sz="2000" dirty="0" err="1" smtClean="0"/>
              <a:t>নববর্ষ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পুরাতনকে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ছেড়ে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গ্রহন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করে।মানুষে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গড়ে</a:t>
            </a:r>
            <a:endParaRPr lang="en-US" sz="2000" dirty="0" smtClean="0"/>
          </a:p>
          <a:p>
            <a:r>
              <a:rPr lang="en-US" sz="2000" dirty="0" err="1" smtClean="0"/>
              <a:t>তোলে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সম্প্রীতির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কোমল</a:t>
            </a:r>
            <a:r>
              <a:rPr lang="en-US" sz="2000" dirty="0" smtClean="0"/>
              <a:t> </a:t>
            </a:r>
            <a:r>
              <a:rPr lang="en-US" sz="2000" dirty="0" err="1" smtClean="0"/>
              <a:t>বন্ধন।তাই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নববর্ষ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এত</a:t>
            </a:r>
            <a:r>
              <a:rPr lang="en-US" sz="2000" dirty="0" smtClean="0"/>
              <a:t> </a:t>
            </a:r>
            <a:r>
              <a:rPr lang="en-US" sz="2000" dirty="0" err="1" smtClean="0"/>
              <a:t>আনন্দ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গৌরবের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470994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দলীয়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কাজঃ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2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45720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105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বাংলা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নববর্ষের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সামাজিক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ও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সাংস্কৃতিক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দিকগুলো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আলোচনা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4953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3"/>
                </a:solidFill>
              </a:rPr>
              <a:t>বাড়ির</a:t>
            </a:r>
            <a:r>
              <a:rPr lang="en-US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</a:rPr>
              <a:t>কাজঃ</a:t>
            </a:r>
            <a:r>
              <a:rPr lang="en-US" sz="6000" b="1" dirty="0" smtClean="0">
                <a:ln/>
                <a:solidFill>
                  <a:schemeClr val="accent3"/>
                </a:solidFill>
              </a:rPr>
              <a:t>-</a:t>
            </a:r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 descr="bar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850251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86868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বাংলা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নববর্ষের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ঐতিহ্য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বৈশিষ্ট্য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ধরে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রাখার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জন্য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তোমার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পদক্ষেপ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গুলো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আলোচনা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কর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।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Tre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7848599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676400" y="2286000"/>
            <a:ext cx="4267199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তোমাদের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সকলের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সহযোগিতায়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0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1600200"/>
            <a:ext cx="3962400" cy="2895600"/>
          </a:xfrm>
          <a:prstGeom prst="flowChartAlternateProcess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শিক্ষক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আসমা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আখতার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সহঃ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কম্পিঃ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খলনা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ইসলামিয়া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ফাজিল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মাদরাসা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সুবরাজপুর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পত্নীতলা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নওগাঁ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495800" y="1447800"/>
            <a:ext cx="3962400" cy="2895600"/>
          </a:xfrm>
          <a:prstGeom prst="flowChartAlternateProcess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শ্রেণীঃ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অষ্টম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বিষয়ঃ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বাংলা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দ্বিতীয়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পত্র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রচনা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সময়ঃ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৪৫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মিনিট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ছবিগুলোর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লক্ষ্য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রাখ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E:\My Final Content\image bangla 8\Bangla Nobo Borsho\Happy-New-Year-2014-Bengali-S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483793" cy="2623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y Final Content\image bangla 8\Bangla Nobo Borsho\imag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2784884" cy="2623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My Final Content\image bangla 8\Bangla Nobo Borsho\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34"/>
          <a:stretch/>
        </p:blipFill>
        <p:spPr bwMode="auto">
          <a:xfrm>
            <a:off x="6412156" y="457200"/>
            <a:ext cx="2731844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My Final Content\image bangla 8\Bangla Nobo Borsho\18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352800" cy="2666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y Final Content\image bangla 8\Bangla Nobo Borsho\1463749135_700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3098801" cy="2739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y Final Content\image bangla 8\Bangla Nobo Borsho\halkhata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124200"/>
            <a:ext cx="2590800" cy="2610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6019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পান্তা</a:t>
            </a:r>
            <a:r>
              <a:rPr lang="en-US" dirty="0" smtClean="0"/>
              <a:t> </a:t>
            </a:r>
            <a:r>
              <a:rPr lang="en-US" dirty="0" err="1" smtClean="0"/>
              <a:t>ভাতের</a:t>
            </a:r>
            <a:r>
              <a:rPr lang="en-US" dirty="0" smtClean="0"/>
              <a:t> </a:t>
            </a:r>
            <a:r>
              <a:rPr lang="en-US" dirty="0" err="1" smtClean="0"/>
              <a:t>উৎসব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১লা বৈশাখ।১লা </a:t>
            </a:r>
            <a:r>
              <a:rPr lang="en-US" dirty="0" err="1" smtClean="0"/>
              <a:t>বৈশাখ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মাসের</a:t>
            </a:r>
            <a:r>
              <a:rPr lang="en-US" dirty="0" smtClean="0"/>
              <a:t> ১দিন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নববর্ষ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652454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শিরোনাম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2286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রচনা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352800"/>
            <a:ext cx="45067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বাংলা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নববর্ষ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4267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শিখন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ফল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655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রচনা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পাঠের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শেষে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শিক্ষার্থীরা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14600"/>
            <a:ext cx="655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বাংলা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নববর্ষ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সম্পর্কে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জানতে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পারবে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42900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বাঙ্গালীদের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ঐতিহ্য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বর্ণনা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পারবে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নববর্ষের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তাৎপর্য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ব্যাখ্যা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পারবে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293541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ভূমিকাঃ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বাংলা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নববর্ষ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বাঙ্গালীর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বিশেষ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তাৎপর্য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বহন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বিগত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বছরেরসব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দুঃখ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বেদনাকে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একরাশ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হাসি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আনন্দ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ভুলিয়ে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যায়নববর্ষ</a:t>
            </a:r>
            <a:r>
              <a:rPr lang="en-US" sz="2400" b="1" dirty="0" smtClean="0"/>
              <a:t>।</a:t>
            </a:r>
          </a:p>
          <a:p>
            <a:r>
              <a:rPr lang="en-US" sz="2400" b="1" dirty="0" err="1" smtClean="0"/>
              <a:t>প্রাচীনকাল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জাতি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ধর্ম-বর্ণ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নির্বিশেষে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বাঙ্গালী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উৎসব</a:t>
            </a:r>
            <a:r>
              <a:rPr lang="en-US" sz="2400" b="1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63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বঙ্গাব্দ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বা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বাংলা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সালের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ইতিহাস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E:\My Final Content\image bangla 8\Bangla Nobo Borsho\ak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704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://static.flickr.com/45/136722465_43350e0dd2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7228" y="762000"/>
            <a:ext cx="446677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2672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বঙ্গাব্দ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প্রচলনের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কোনো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ইতিহাসবিদ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 ,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সুলতান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হোসেন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শাহ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প্রবর্তক</a:t>
            </a:r>
            <a:r>
              <a:rPr lang="en-US" sz="2000" dirty="0" smtClean="0"/>
              <a:t>। </a:t>
            </a:r>
            <a:r>
              <a:rPr lang="en-US" sz="2000" dirty="0" err="1" smtClean="0"/>
              <a:t>আবার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কারও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কারও</a:t>
            </a:r>
            <a:r>
              <a:rPr lang="en-US" sz="2000" dirty="0" smtClean="0"/>
              <a:t> </a:t>
            </a:r>
            <a:r>
              <a:rPr lang="en-US" sz="2000" dirty="0" err="1" smtClean="0"/>
              <a:t>মতে</a:t>
            </a:r>
            <a:r>
              <a:rPr lang="en-US" sz="2000" dirty="0" smtClean="0"/>
              <a:t>, </a:t>
            </a:r>
            <a:r>
              <a:rPr lang="en-US" sz="2000" dirty="0" err="1" smtClean="0"/>
              <a:t>দিল্লির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সম্রাট</a:t>
            </a:r>
            <a:r>
              <a:rPr lang="en-US" sz="2000" dirty="0" smtClean="0"/>
              <a:t> </a:t>
            </a:r>
            <a:r>
              <a:rPr lang="en-US" sz="2000" dirty="0" err="1" smtClean="0"/>
              <a:t>আকবর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প্রচলন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তাঁর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নির্দেশে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ফতেউল্লাহ</a:t>
            </a:r>
            <a:endParaRPr lang="en-US" sz="2000" dirty="0" smtClean="0"/>
          </a:p>
          <a:p>
            <a:r>
              <a:rPr lang="en-US" sz="2000" dirty="0" err="1" smtClean="0"/>
              <a:t>সিরাজি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পূর্বে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প্রচলিত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হিজরি</a:t>
            </a:r>
            <a:r>
              <a:rPr lang="en-US" sz="2000" dirty="0" smtClean="0"/>
              <a:t> ও </a:t>
            </a:r>
            <a:r>
              <a:rPr lang="en-US" sz="2000" dirty="0" err="1" smtClean="0"/>
              <a:t>চান্দ্র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বছরের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সমম্বয়ে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সৌর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বছরের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প্রচলন</a:t>
            </a:r>
            <a:r>
              <a:rPr lang="en-US" sz="2000" dirty="0" smtClean="0"/>
              <a:t>।</a:t>
            </a:r>
          </a:p>
          <a:p>
            <a:r>
              <a:rPr lang="en-US" sz="2000" dirty="0" err="1" smtClean="0"/>
              <a:t>তবে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সুলতান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হোসেন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শাহের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সময়ে</a:t>
            </a:r>
            <a:r>
              <a:rPr lang="en-US" sz="2000" dirty="0" smtClean="0"/>
              <a:t> (৯০৩ </a:t>
            </a:r>
            <a:r>
              <a:rPr lang="en-US" sz="2000" dirty="0" err="1" smtClean="0"/>
              <a:t>হিজরি</a:t>
            </a:r>
            <a:r>
              <a:rPr lang="en-US" sz="2000" dirty="0" smtClean="0"/>
              <a:t>)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সনের</a:t>
            </a:r>
            <a:r>
              <a:rPr lang="en-US" sz="2000" dirty="0" smtClean="0"/>
              <a:t>…………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5798383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বনবর্ষের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উৎসবঃ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1148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:\My Final Content\image bangla 8\Bangla Nobo Borsho\halkhata_inner_4992815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20"/>
          <a:stretch/>
        </p:blipFill>
        <p:spPr bwMode="auto">
          <a:xfrm>
            <a:off x="4267200" y="990600"/>
            <a:ext cx="4161972" cy="25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11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বাঙ্গালীরা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প্রাচীনকাল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নব্বর্ষ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উদযাপন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আসছে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বছর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শুরু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হতো</a:t>
            </a:r>
            <a:r>
              <a:rPr lang="en-US" sz="2000" dirty="0" smtClean="0"/>
              <a:t>। </a:t>
            </a:r>
            <a:r>
              <a:rPr lang="en-US" sz="2000" dirty="0" err="1" smtClean="0"/>
              <a:t>অগ্রহায়ণ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থেকে।এটি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সরকারি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রাজস্ব</a:t>
            </a:r>
            <a:r>
              <a:rPr lang="en-US" sz="2000" dirty="0" smtClean="0"/>
              <a:t> ও </a:t>
            </a:r>
            <a:r>
              <a:rPr lang="en-US" sz="2000" dirty="0" err="1" smtClean="0"/>
              <a:t>ঋণ</a:t>
            </a:r>
            <a:r>
              <a:rPr lang="en-US" sz="2000" dirty="0" smtClean="0"/>
              <a:t> </a:t>
            </a:r>
            <a:r>
              <a:rPr lang="en-US" sz="2000" dirty="0" err="1" smtClean="0"/>
              <a:t>আদায়ের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যথার্থ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সময়।পরে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বঙ্গাব্দ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প্রচলন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বৈশাখ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বর্ষগণনা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শুরু</a:t>
            </a:r>
            <a:r>
              <a:rPr lang="en-US" sz="2000" dirty="0" smtClean="0"/>
              <a:t> । </a:t>
            </a:r>
            <a:r>
              <a:rPr lang="en-US" sz="2000" dirty="0" err="1" smtClean="0"/>
              <a:t>আর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বাঙ্গালীরা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পহেলা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বোইশাখ</a:t>
            </a:r>
            <a:r>
              <a:rPr lang="en-US" sz="2000" dirty="0" smtClean="0"/>
              <a:t>………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51988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পহেলা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বৈশাখঃ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E:\My Final Content\image bangla 8\Bangla Nobo Borsho\puppet-sh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2"/>
          <a:stretch/>
        </p:blipFill>
        <p:spPr bwMode="auto">
          <a:xfrm>
            <a:off x="0" y="990600"/>
            <a:ext cx="3333203" cy="22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y Final Content\image bangla 8\Bangla Nobo Borsho\image_168_31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2819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y Final Content\image bangla 8\Bangla Nobo Borsho\image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895600" cy="21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খ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3962400" cy="2305050"/>
          </a:xfrm>
          <a:prstGeom prst="rect">
            <a:avLst/>
          </a:prstGeom>
        </p:spPr>
      </p:pic>
      <p:pic>
        <p:nvPicPr>
          <p:cNvPr id="7" name="Picture 6" descr="মুড়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276600"/>
            <a:ext cx="4876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464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2006-08-16T00:00:00Z</dcterms:created>
  <dcterms:modified xsi:type="dcterms:W3CDTF">2020-04-13T10:49:37Z</dcterms:modified>
</cp:coreProperties>
</file>