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2" r:id="rId2"/>
    <p:sldId id="259" r:id="rId3"/>
    <p:sldId id="273" r:id="rId4"/>
    <p:sldId id="290" r:id="rId5"/>
    <p:sldId id="260" r:id="rId6"/>
    <p:sldId id="262" r:id="rId7"/>
    <p:sldId id="263" r:id="rId8"/>
    <p:sldId id="291" r:id="rId9"/>
    <p:sldId id="261" r:id="rId10"/>
    <p:sldId id="276" r:id="rId11"/>
    <p:sldId id="293" r:id="rId12"/>
    <p:sldId id="292" r:id="rId13"/>
    <p:sldId id="277" r:id="rId14"/>
    <p:sldId id="294" r:id="rId15"/>
    <p:sldId id="278" r:id="rId16"/>
    <p:sldId id="267" r:id="rId17"/>
    <p:sldId id="279" r:id="rId18"/>
    <p:sldId id="280" r:id="rId19"/>
    <p:sldId id="282" r:id="rId20"/>
    <p:sldId id="266" r:id="rId21"/>
    <p:sldId id="285" r:id="rId22"/>
    <p:sldId id="281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46205B-BD52-4D1D-8522-547B972371FE}">
          <p14:sldIdLst>
            <p14:sldId id="272"/>
            <p14:sldId id="259"/>
            <p14:sldId id="273"/>
            <p14:sldId id="290"/>
            <p14:sldId id="260"/>
            <p14:sldId id="262"/>
            <p14:sldId id="263"/>
            <p14:sldId id="291"/>
            <p14:sldId id="261"/>
            <p14:sldId id="276"/>
          </p14:sldIdLst>
        </p14:section>
        <p14:section name="Untitled Section" id="{7756D79E-CBDD-4E31-BA22-EA515C300A77}">
          <p14:sldIdLst>
            <p14:sldId id="293"/>
            <p14:sldId id="292"/>
            <p14:sldId id="277"/>
            <p14:sldId id="294"/>
            <p14:sldId id="278"/>
            <p14:sldId id="267"/>
            <p14:sldId id="279"/>
            <p14:sldId id="280"/>
            <p14:sldId id="282"/>
            <p14:sldId id="266"/>
            <p14:sldId id="285"/>
            <p14:sldId id="281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82" autoAdjust="0"/>
    <p:restoredTop sz="94660"/>
  </p:normalViewPr>
  <p:slideViewPr>
    <p:cSldViewPr>
      <p:cViewPr varScale="1">
        <p:scale>
          <a:sx n="52" d="100"/>
          <a:sy n="52" d="100"/>
        </p:scale>
        <p:origin x="3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ECF03-A083-4A4C-B41A-AB5043CAE0B2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558E9-0031-40D4-A846-5AC66BE1A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6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558E9-0031-40D4-A846-5AC66BE1A47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3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hecke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8603" y="304800"/>
            <a:ext cx="1749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vMZg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2819399"/>
            <a:ext cx="54292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6858000"/>
          </a:xfrm>
          <a:prstGeom prst="rect">
            <a:avLst/>
          </a:prstGeom>
        </p:spPr>
      </p:pic>
      <p:sp>
        <p:nvSpPr>
          <p:cNvPr id="5" name="12-Point Star 4"/>
          <p:cNvSpPr/>
          <p:nvPr/>
        </p:nvSpPr>
        <p:spPr>
          <a:xfrm>
            <a:off x="590844" y="2434171"/>
            <a:ext cx="453683" cy="52050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590844" y="3243059"/>
            <a:ext cx="453683" cy="52050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905000"/>
            <a:ext cx="6494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1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. 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A_©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e¨e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marL="914400" indent="-914400"/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2. 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Av‡qi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:</a:t>
            </a:r>
          </a:p>
          <a:p>
            <a:pPr marL="742950" indent="-742950">
              <a:buAutoNum type="arabicPeriod" startAt="3"/>
            </a:pP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e¨‡qi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:</a:t>
            </a:r>
          </a:p>
          <a:p>
            <a:pPr marL="742950" indent="-742950">
              <a:buAutoNum type="arabicPeriod" startAt="3"/>
            </a:pP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e¨‡qi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:</a:t>
            </a:r>
            <a:endParaRPr lang="en-US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600200" y="76200"/>
            <a:ext cx="5943600" cy="16764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9446" y="448270"/>
            <a:ext cx="3541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2251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8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7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25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6858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A_©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e¨e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067497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অর্থশাস্ত্রের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শাখায়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সরকারি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ব্যয়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ঋণ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বিনিয়োগ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সংক্রান্ত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নীতি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পদ্ধতি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এদের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পারস্পরিক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সম্পর্ক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আর্থিক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নীতি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সম্পর্কে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ব্যাখ্যা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বিশ্লেষণ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তাকে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সরকিারি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অর্থব্যবস্থা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990600" y="457200"/>
            <a:ext cx="6392466" cy="646331"/>
          </a:xfrm>
          <a:prstGeom prst="rect">
            <a:avLst/>
          </a:prstGeom>
          <a:gradFill rotWithShape="1">
            <a:gsLst>
              <a:gs pos="0">
                <a:srgbClr val="FFCC66">
                  <a:gamma/>
                  <a:shade val="46275"/>
                  <a:invGamma/>
                </a:srgbClr>
              </a:gs>
              <a:gs pos="5000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Av‡qi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aviYv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574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সরকার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রাষ্ট্রের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যাবতীয়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ব্যয়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নির্বাহের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উৎস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সংগ্রহ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তাকে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সনকারি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সরকারি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রাজস্ব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6223" y="1064925"/>
            <a:ext cx="6669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 err="1"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Avq‡K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yfv‡M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fvM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Rectangle 5"/>
          <p:cNvSpPr/>
          <p:nvPr/>
        </p:nvSpPr>
        <p:spPr>
          <a:xfrm>
            <a:off x="800100" y="2362200"/>
            <a:ext cx="257175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K)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ivR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¯^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0450" y="2362200"/>
            <a:ext cx="268605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L)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ewnf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©~Z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ivR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¯^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91095" y="4038005"/>
            <a:ext cx="16764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28700" y="3886200"/>
            <a:ext cx="6286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28700" y="4876800"/>
            <a:ext cx="6286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14500" y="3626178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cÖZ¨ÿ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500" y="4648200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c‡ivÿ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228850" y="4838106"/>
            <a:ext cx="34290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43350" y="3581400"/>
            <a:ext cx="342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43350" y="4038600"/>
            <a:ext cx="342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70481" y="3277958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cÖkvmwbK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wd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943350" y="4419600"/>
            <a:ext cx="342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25200" y="4191000"/>
            <a:ext cx="2913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fvov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BRviv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0481" y="3776990"/>
            <a:ext cx="302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ivóªvqË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cÖwZóv‡bi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jvf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943350" y="4875213"/>
            <a:ext cx="342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43350" y="5410200"/>
            <a:ext cx="342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43400" y="4648200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my`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943350" y="5943600"/>
            <a:ext cx="342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43399" y="5181600"/>
            <a:ext cx="289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wefvM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943350" y="6477000"/>
            <a:ext cx="4000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7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2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801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e¨‡qi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aviYv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908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দেশের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আভ্যন্তরীন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শান্তিশৃঙ্খলা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রক্ষার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,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দেশকে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বহি:শত্রুর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আক্রমন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রক্ষার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দেশের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জনগনের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আর্থসামাজিক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অবস্থার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উন্নয়নের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সরকারকে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ব্যয়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তাকে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সরকারি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ব্যয়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বলা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3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533400"/>
            <a:ext cx="861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†`‡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evwl©K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ev‡R‡U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ivR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¯^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Dbœqbg~jK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G `y-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iKg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e¨‡qi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A_©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2438400" y="2895600"/>
            <a:ext cx="3352800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e¨‡qi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mg~n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067646" y="4912699"/>
            <a:ext cx="27432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38650" y="3922693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38650" y="4379893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5800" y="4151294"/>
            <a:ext cx="392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AeKvVv‡gv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wbgv©Y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38650" y="4760893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3824" y="4500871"/>
            <a:ext cx="422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ম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vbe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Dbœqb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38650" y="5141893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38650" y="5522893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00600" y="530447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cÖkvmwbK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e¨q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438650" y="5903893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76800" y="5675293"/>
            <a:ext cx="390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RbKj¨vbg~jK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Kv‡R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438650" y="6284893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6800" y="5990273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mevagx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Kv‡R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3198" y="3738415"/>
            <a:ext cx="4543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†`‡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Av_©-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e¨q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4959816"/>
            <a:ext cx="2795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`ª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we‡gvPb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13" grpId="0"/>
      <p:bldP spid="17" grpId="0"/>
      <p:bldP spid="19" grpId="0"/>
      <p:bldP spid="21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F:\oooo\IMG_20150328_153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5105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5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e¨‡qi </a:t>
            </a:r>
            <a:r>
              <a:rPr lang="en-US" sz="53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5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¨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28600" y="1143000"/>
            <a:ext cx="6096000" cy="167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e¨‡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D‡Ïk¨mg~n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wb¤œiæc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048000"/>
            <a:ext cx="739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1.Af¨šÍixY </a:t>
            </a:r>
            <a:r>
              <a:rPr lang="en-US" sz="2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kvwšÍ</a:t>
            </a:r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k„•</a:t>
            </a:r>
            <a:r>
              <a:rPr lang="en-US" sz="2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Ljv</a:t>
            </a:r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eRvq</a:t>
            </a:r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ivLv</a:t>
            </a:r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2.ewn:kÎæi </a:t>
            </a:r>
            <a:r>
              <a:rPr lang="en-US" sz="2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Avµgb</a:t>
            </a:r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†_‡K †`k </a:t>
            </a:r>
            <a:r>
              <a:rPr lang="en-US" sz="2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iÿv</a:t>
            </a:r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3.cÖkvmwbK </a:t>
            </a:r>
            <a:r>
              <a:rPr lang="en-US" sz="2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e¨q</a:t>
            </a:r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4.A_©‰</a:t>
            </a:r>
            <a:r>
              <a:rPr lang="en-US" sz="2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bwZK</a:t>
            </a:r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5.mvgvwRK </a:t>
            </a:r>
            <a:r>
              <a:rPr lang="en-US" sz="2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Kj¨vY</a:t>
            </a:r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6.Avq I </a:t>
            </a:r>
            <a:r>
              <a:rPr lang="en-US" sz="2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র</a:t>
            </a:r>
            <a:r>
              <a:rPr lang="en-US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mylg</a:t>
            </a:r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e›Ub</a:t>
            </a:r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7.mvgvwRK </a:t>
            </a:r>
            <a:r>
              <a:rPr lang="en-US" sz="2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8.A_©‰</a:t>
            </a:r>
            <a:r>
              <a:rPr lang="en-US" sz="2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bwZK</a:t>
            </a:r>
            <a:r>
              <a:rPr lang="en-US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w¯’</a:t>
            </a:r>
            <a:r>
              <a:rPr lang="en-US" sz="2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wZkxjZv</a:t>
            </a:r>
            <a:endParaRPr lang="en-US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2438400" y="0"/>
            <a:ext cx="4495800" cy="1676400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8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286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:</a:t>
            </a:r>
          </a:p>
        </p:txBody>
      </p:sp>
      <p:pic>
        <p:nvPicPr>
          <p:cNvPr id="8" name="Picture 7" descr="stock-photo-10163949-group-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676400"/>
            <a:ext cx="36576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1524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>
                <a:latin typeface="SutonnyMJ" pitchFamily="2" charset="0"/>
                <a:cs typeface="SutonnyMJ" pitchFamily="2" charset="0"/>
              </a:rPr>
              <a:t>‡h †KD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31242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১.miKvwi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Av‡qi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Dr‡mi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ej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-</a:t>
            </a:r>
          </a:p>
          <a:p>
            <a:pPr algn="ctr"/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২.miKvwi e¨‡qi </a:t>
            </a:r>
            <a:r>
              <a:rPr lang="en-US" sz="32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Lv‡Zi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5028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_Study_by_gtwotee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4916" y="-51375"/>
            <a:ext cx="9677400" cy="746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286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jxq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932087"/>
            <a:ext cx="64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3600" dirty="0"/>
              <a:t>)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Av‡qi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mg~‡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>
              <a:buNone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L)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Kj¨vY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eyS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None/>
            </a:pP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K)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e¨‡qi 5wU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Lv‡Zi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>
              <a:buNone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L)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evwYR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Pµ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wbqš¿qY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None/>
            </a:pP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K)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e¨‡qi 5wU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>
              <a:buNone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L)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609600" y="20206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1.gvkv©j </a:t>
            </a:r>
            <a:r>
              <a:rPr lang="en-US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MÖæc</a:t>
            </a:r>
            <a:endParaRPr lang="en-US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36824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2.GWvg w¯§_ </a:t>
            </a:r>
            <a:r>
              <a:rPr lang="en-US" sz="3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MÖæc</a:t>
            </a:r>
            <a:endParaRPr lang="en-US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830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3.Gj.iweÝ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12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g~j¨vqb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4116387" cy="4144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5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35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DÏxcKwU</a:t>
            </a:r>
            <a:r>
              <a:rPr lang="en-US" sz="35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co </a:t>
            </a:r>
            <a:r>
              <a:rPr lang="en-US" sz="35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5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১নংcÖkœ</a:t>
            </a:r>
            <a:r>
              <a:rPr lang="en-US" sz="35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5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35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35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5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35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sz="2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ÓKÓ‡`‡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A_©‰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fvj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bq|ZviciI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ÕKÕ‡`‡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Dbœq‡bi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AvIZvq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Avmvq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†`‡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AwaKvsk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GLbI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AbybœZ|A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_©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bxwZwe`iv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e¨‡qi </a:t>
            </a:r>
            <a:r>
              <a:rPr lang="en-US" sz="30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30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0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30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0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30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0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mgvav‡bi</a:t>
            </a:r>
            <a:r>
              <a:rPr lang="en-US" sz="30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0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30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0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30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30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Av‡e`b</a:t>
            </a:r>
            <a:r>
              <a:rPr lang="en-US" sz="3000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3000" i="1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646237"/>
            <a:ext cx="3822192" cy="2697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: bs-1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K)</a:t>
            </a:r>
            <a:r>
              <a:rPr lang="en-US" sz="2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A_©</a:t>
            </a:r>
            <a:r>
              <a:rPr lang="en-US" sz="2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L)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e¨q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eyS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>
              <a:buNone/>
            </a:pP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M)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DÏxc‡K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welqwU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mgm¨v‡K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Bw½Z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Ki|</a:t>
            </a:r>
          </a:p>
          <a:p>
            <a:pPr algn="just">
              <a:buNone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N)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Zzwg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Ki †h,‡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Kej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DwjøwLZ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mgvav‡bi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j‡ÿ¨B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e¨q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DwPZ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?‡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DË‡ii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c‡ÿ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hyw³ †`I|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36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905001"/>
            <a:ext cx="45720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SG" sz="4400" dirty="0" smtClean="0">
              <a:latin typeface="NikoshBAN" pitchFamily="2" charset="0"/>
            </a:endParaRPr>
          </a:p>
          <a:p>
            <a:pPr algn="ctr">
              <a:buNone/>
            </a:pPr>
            <a:r>
              <a:rPr lang="en-US" sz="2000" dirty="0" err="1" smtClean="0">
                <a:latin typeface="NikoshBAN" pitchFamily="2" charset="0"/>
              </a:rPr>
              <a:t>নাম-শঙ্কর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কুমার</a:t>
            </a:r>
            <a:r>
              <a:rPr lang="en-US" sz="2000" dirty="0" smtClean="0">
                <a:latin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</a:rPr>
              <a:t>সাহা</a:t>
            </a:r>
            <a:endParaRPr lang="en-US" sz="2000" dirty="0" smtClean="0">
              <a:latin typeface="NikoshBAN" pitchFamily="2" charset="0"/>
            </a:endParaRPr>
          </a:p>
          <a:p>
            <a:pPr algn="ctr">
              <a:buNone/>
            </a:pPr>
            <a:endParaRPr lang="en-SG" sz="4400" dirty="0" smtClean="0">
              <a:latin typeface="NikoshBAN" pitchFamily="2" charset="0"/>
            </a:endParaRPr>
          </a:p>
          <a:p>
            <a:pPr algn="ctr">
              <a:buNone/>
            </a:pPr>
            <a:r>
              <a:rPr lang="bn-IN" sz="2000" dirty="0" smtClean="0">
                <a:latin typeface="NikoshBAN" pitchFamily="2" charset="0"/>
              </a:rPr>
              <a:t>সহকারী অধ্যাপক</a:t>
            </a:r>
          </a:p>
          <a:p>
            <a:pPr algn="ctr">
              <a:buNone/>
            </a:pPr>
            <a:r>
              <a:rPr lang="bn-IN" sz="2000" dirty="0" smtClean="0">
                <a:latin typeface="NikoshBAN" pitchFamily="2" charset="0"/>
              </a:rPr>
              <a:t>সায়েড়া মধুদিয়া কলেজিয়েট স্কুল</a:t>
            </a:r>
          </a:p>
          <a:p>
            <a:pPr algn="ctr">
              <a:buNone/>
            </a:pPr>
            <a:endParaRPr lang="bn-BD" sz="2000" dirty="0" smtClean="0">
              <a:latin typeface="NikoshBAN" pitchFamily="2" charset="0"/>
            </a:endParaRPr>
          </a:p>
          <a:p>
            <a:pPr lvl="8" algn="ctr">
              <a:buNone/>
            </a:pPr>
            <a:endParaRPr lang="en-US" sz="3400" dirty="0" smtClean="0">
              <a:latin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5867400" cy="11430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hp\Desktop\sankar\USB Drive\DCIM\DCIM\Camera\IMG_20160525_004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670000" y="-5334000"/>
            <a:ext cx="29260800" cy="164592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1905001"/>
            <a:ext cx="4114800" cy="51054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33600" y="1600201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বাড়ীর</a:t>
            </a:r>
            <a:r>
              <a:rPr lang="en-US" b="1" dirty="0" smtClean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কাজ</a:t>
            </a:r>
            <a:endParaRPr lang="en-US" b="1" dirty="0">
              <a:solidFill>
                <a:srgbClr val="0000CC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home-icon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tretch>
            <a:fillRect/>
          </a:stretch>
        </p:blipFill>
        <p:spPr>
          <a:xfrm>
            <a:off x="228600" y="2222312"/>
            <a:ext cx="2286001" cy="41997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0400" y="2967335"/>
            <a:ext cx="5715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সরকারি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ঋণের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অভ্যনরীন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 ও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বাহ্যিক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উৎস-সমূহের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তুলনামূলক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সুবিধা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 ও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অসুবিধা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নির্ণয়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কর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3" pitchFamily="18" charset="2"/>
                <a:ea typeface="Arial Unicode MS" pitchFamily="34" charset="-128"/>
                <a:cs typeface="SutonnyOMJ" pitchFamily="2" charset="0"/>
              </a:rPr>
              <a:t>।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ingdings 3" pitchFamily="18" charset="2"/>
              <a:ea typeface="Arial Unicode MS" pitchFamily="34" charset="-128"/>
              <a:cs typeface="SutonnyO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2700" y="3339203"/>
            <a:ext cx="4883068" cy="775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en-US" sz="4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গুরুত্বপূর্ণ</a:t>
            </a:r>
            <a:r>
              <a:rPr lang="en-US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করের</a:t>
            </a:r>
            <a:r>
              <a:rPr lang="en-US" sz="4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ধারণা</a:t>
            </a:r>
            <a:endParaRPr lang="en-US" sz="4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990600" y="228600"/>
            <a:ext cx="7315200" cy="1143000"/>
          </a:xfrm>
          <a:prstGeom prst="downArrow">
            <a:avLst>
              <a:gd name="adj1" fmla="val 50000"/>
              <a:gd name="adj2" fmla="val 513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228601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আগামী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দিনের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ঘোষণা</a:t>
            </a:r>
            <a:endParaRPr lang="en-US" sz="32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DCIM\Camera\IMG_20160422_175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297180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438400"/>
            <a:ext cx="8077200" cy="20574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Siyam Rupali" pitchFamily="2" charset="0"/>
                <a:cs typeface="Siyam Rupali" pitchFamily="2" charset="0"/>
              </a:rPr>
              <a:t>১.অর্থনীতি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/>
            </a:r>
            <a:br>
              <a:rPr lang="en-US" dirty="0" smtClean="0">
                <a:latin typeface="Siyam Rupali" pitchFamily="2" charset="0"/>
                <a:cs typeface="Siyam Rupali" pitchFamily="2" charset="0"/>
              </a:rPr>
            </a:br>
            <a:r>
              <a:rPr lang="en-US" sz="2200" dirty="0" err="1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দ্বিতীয়</a:t>
            </a:r>
            <a:r>
              <a:rPr lang="en-US" sz="2200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পত্র</a:t>
            </a:r>
            <a:r>
              <a:rPr lang="en-US" sz="2200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/>
            </a:r>
            <a:br>
              <a:rPr lang="en-US" sz="2200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</a:br>
            <a:r>
              <a:rPr lang="en-US" sz="2200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একাদশ-দ্বাদশ</a:t>
            </a:r>
            <a:r>
              <a:rPr lang="en-US" sz="2200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শ্রেণি</a:t>
            </a:r>
            <a:r>
              <a:rPr lang="en-US" sz="2200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/>
            </a:r>
            <a:br>
              <a:rPr lang="en-US" sz="2200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</a:b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    -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প্রফেসর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মুস্তাফিজুর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 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Siyam Rupali" pitchFamily="2" charset="0"/>
                <a:cs typeface="Siyam Rupali" pitchFamily="2" charset="0"/>
              </a:rPr>
              <a:t>রহমান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914400"/>
            <a:ext cx="3546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সহায়ক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গ্রন্থ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4241899"/>
            <a:ext cx="5638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২. </a:t>
            </a:r>
            <a:r>
              <a:rPr lang="en-US" sz="2800" dirty="0" err="1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অর্থতীতি</a:t>
            </a:r>
            <a:endParaRPr lang="en-US" sz="2800" dirty="0" smtClean="0">
              <a:solidFill>
                <a:srgbClr val="C00000"/>
              </a:solidFill>
              <a:latin typeface="Siyam Rupali" pitchFamily="2" charset="0"/>
              <a:cs typeface="Siyam Rupali" pitchFamily="2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দ্বিতীয়</a:t>
            </a:r>
            <a:r>
              <a:rPr lang="en-US" sz="2000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পত্র</a:t>
            </a:r>
            <a:endParaRPr lang="en-US" sz="2000" dirty="0" smtClean="0">
              <a:solidFill>
                <a:srgbClr val="002060"/>
              </a:solidFill>
              <a:latin typeface="Siyam Rupali" pitchFamily="2" charset="0"/>
              <a:cs typeface="Siyam Rupali" pitchFamily="2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একাদশ</a:t>
            </a:r>
            <a:r>
              <a:rPr lang="en-US" sz="2000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–</a:t>
            </a:r>
            <a:r>
              <a:rPr lang="en-US" sz="2000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দ্বাদশ</a:t>
            </a:r>
            <a:r>
              <a:rPr lang="en-US" sz="2000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শ্রেণি</a:t>
            </a:r>
            <a:endParaRPr lang="en-US" sz="2000" dirty="0" smtClean="0">
              <a:solidFill>
                <a:srgbClr val="002060"/>
              </a:solidFill>
              <a:latin typeface="Siyam Rupali" pitchFamily="2" charset="0"/>
              <a:cs typeface="Siyam Rupali" pitchFamily="2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    -</a:t>
            </a:r>
            <a:r>
              <a:rPr lang="en-US" sz="2800" dirty="0" err="1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কামাল</a:t>
            </a:r>
            <a:r>
              <a:rPr lang="en-US" sz="2800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হোসেন</a:t>
            </a:r>
            <a:endParaRPr lang="en-US" sz="2800" dirty="0" smtClean="0">
              <a:solidFill>
                <a:srgbClr val="C00000"/>
              </a:solidFill>
              <a:latin typeface="Siyam Rupali" pitchFamily="2" charset="0"/>
              <a:cs typeface="Siyam Rupali" pitchFamily="2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    -</a:t>
            </a:r>
            <a:r>
              <a:rPr lang="en-US" sz="2800" dirty="0" err="1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মো:বাহেজ</a:t>
            </a:r>
            <a:r>
              <a:rPr lang="en-US" sz="2800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উদ্দীন</a:t>
            </a:r>
            <a:endParaRPr lang="en-US" sz="2800" dirty="0" smtClean="0">
              <a:solidFill>
                <a:srgbClr val="C00000"/>
              </a:solidFill>
              <a:latin typeface="Siyam Rupali" pitchFamily="2" charset="0"/>
              <a:cs typeface="Siyam Rupali" pitchFamily="2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    -</a:t>
            </a:r>
            <a:r>
              <a:rPr lang="en-US" sz="2800" dirty="0" err="1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মো:সামসুল</a:t>
            </a:r>
            <a:r>
              <a:rPr lang="en-US" sz="2800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হুদা</a:t>
            </a:r>
            <a:r>
              <a:rPr lang="en-US" sz="2800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 </a:t>
            </a:r>
            <a:endParaRPr lang="en-US" sz="2800" dirty="0">
              <a:solidFill>
                <a:srgbClr val="C0000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53000" y="3840540"/>
            <a:ext cx="5105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  <a:latin typeface="SutonnyMJ" pitchFamily="2" charset="0"/>
                <a:cs typeface="SutonnyMJ" pitchFamily="2" charset="0"/>
              </a:rPr>
              <a:t>`</a:t>
            </a:r>
            <a:endParaRPr lang="en-US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399"/>
            <a:ext cx="5867400" cy="3480435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:\DCIM\Camera\IMG_20160422_175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733800" cy="6400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95600" y="4572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20574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:A_©bxwZ,2q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cÎ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: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GKv`k-Øv`k</a:t>
            </a:r>
            <a:endParaRPr lang="en-US" sz="36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Aa¨vq:9g</a:t>
            </a:r>
            <a:endParaRPr lang="en-US" sz="36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mgq:1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N›Uv</a:t>
            </a:r>
            <a:endParaRPr lang="en-US" sz="36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9906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†`L</a:t>
            </a:r>
            <a:endParaRPr lang="en-US" sz="72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46" y="2674938"/>
            <a:ext cx="5269045" cy="34512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09216"/>
            <a:ext cx="3962400" cy="2639568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p\Desktop\ন\দ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6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69" y="3326130"/>
            <a:ext cx="3657600" cy="214884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5000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08" y="3387624"/>
            <a:ext cx="1624584" cy="682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00" y="2386750"/>
            <a:ext cx="5029200" cy="298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96" y="3727248"/>
            <a:ext cx="1359408" cy="603504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DCIM\Camera\IMG_20160425_164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02876"/>
            <a:ext cx="457200" cy="452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00" y="150000"/>
            <a:ext cx="685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00" y="300000"/>
            <a:ext cx="6858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00" y="45000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0" y="228600"/>
            <a:ext cx="8839200" cy="1981200"/>
          </a:xfrm>
          <a:prstGeom prst="downArrow">
            <a:avLst>
              <a:gd name="adj1" fmla="val 6061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4572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অজকের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পাঠ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9145" y="3191470"/>
            <a:ext cx="5623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iyam Rupali" pitchFamily="2" charset="0"/>
                <a:ea typeface="+mj-ea"/>
                <a:cs typeface="Siyam Rupali" pitchFamily="2" charset="0"/>
              </a:rPr>
              <a:t>সরকারি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iyam Rupali" pitchFamily="2" charset="0"/>
                <a:ea typeface="+mj-ea"/>
                <a:cs typeface="Siyam Rupali" pitchFamily="2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iyam Rupali" pitchFamily="2" charset="0"/>
                <a:ea typeface="+mj-ea"/>
                <a:cs typeface="Siyam Rupali" pitchFamily="2" charset="0"/>
              </a:rPr>
              <a:t>অর্থব্যবস্থা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1166</TotalTime>
  <Words>571</Words>
  <Application>Microsoft Office PowerPoint</Application>
  <PresentationFormat>On-screen Show (4:3)</PresentationFormat>
  <Paragraphs>94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 Unicode MS</vt:lpstr>
      <vt:lpstr>Calibri</vt:lpstr>
      <vt:lpstr>Candara</vt:lpstr>
      <vt:lpstr>NikoshBAN</vt:lpstr>
      <vt:lpstr>Siyam Rupali</vt:lpstr>
      <vt:lpstr>SutonnyMJ</vt:lpstr>
      <vt:lpstr>SutonnyOMJ</vt:lpstr>
      <vt:lpstr>Symbol</vt:lpstr>
      <vt:lpstr>Vrinda</vt:lpstr>
      <vt:lpstr>Wingdings 2</vt:lpstr>
      <vt:lpstr>Wingdings 3</vt:lpstr>
      <vt:lpstr>Waveform</vt:lpstr>
      <vt:lpstr>PowerPoint Presentation</vt:lpstr>
      <vt:lpstr>wkÿK cwiwPwZ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miKvwi e¨‡qi aviYv</vt:lpstr>
      <vt:lpstr>PowerPoint Presentation</vt:lpstr>
      <vt:lpstr>miKvwi e¨‡qi D‡Ïk¨ </vt:lpstr>
      <vt:lpstr>PowerPoint Presentation</vt:lpstr>
      <vt:lpstr>PowerPoint Presentation</vt:lpstr>
      <vt:lpstr>g~j¨vqb </vt:lpstr>
      <vt:lpstr>বাড়ীর কাজ</vt:lpstr>
      <vt:lpstr>PowerPoint Presentation</vt:lpstr>
      <vt:lpstr>১.অর্থনীতি দ্বিতীয় পত্র  একাদশ-দ্বাদশ শ্রেণি       -প্রফেসর মুস্তাফিজুর  রহমান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HP</cp:lastModifiedBy>
  <cp:revision>191</cp:revision>
  <dcterms:created xsi:type="dcterms:W3CDTF">2006-08-16T00:00:00Z</dcterms:created>
  <dcterms:modified xsi:type="dcterms:W3CDTF">2020-04-13T07:33:17Z</dcterms:modified>
</cp:coreProperties>
</file>