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G" initials="R" lastIdx="2" clrIdx="0">
    <p:extLst>
      <p:ext uri="{19B8F6BF-5375-455C-9EA6-DF929625EA0E}">
        <p15:presenceInfo xmlns:p15="http://schemas.microsoft.com/office/powerpoint/2012/main" xmlns="" userId="R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58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15:47:17.409" idx="1">
    <p:pos x="10" y="10"/>
    <p:text/>
    <p:extLst>
      <p:ext uri="{C676402C-5697-4E1C-873F-D02D1690AC5C}">
        <p15:threadingInfo xmlns:p15="http://schemas.microsoft.com/office/powerpoint/2012/main" xmlns="" timeZoneBias="-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15:47:17.409" idx="2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F67F-1D48-4B31-810C-0FC5B804BA0B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2B598-B61C-4D65-AEF1-136A1704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2B598-B61C-4D65-AEF1-136A1704DE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1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2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3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898B-E3CD-4591-862B-047D19FF9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C544-E0D9-48C1-9FFB-8F614F6B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sultanshapdi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76772" y="116341"/>
            <a:ext cx="3228975" cy="1643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8" y="1528354"/>
            <a:ext cx="10724606" cy="478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2" t="8846"/>
          <a:stretch/>
        </p:blipFill>
        <p:spPr>
          <a:xfrm>
            <a:off x="6434138" y="224852"/>
            <a:ext cx="5363122" cy="3757611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185737" y="436986"/>
            <a:ext cx="5815012" cy="791740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McCormick Harvesting Machine Company in Chicago.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37" y="2471738"/>
            <a:ext cx="6186487" cy="916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3.Why did the workers in Chicago go on a strike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914" y="4752558"/>
            <a:ext cx="10841868" cy="17313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 workers in  Chicago went on strike demanding eight—hour  workday.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" y="2071688"/>
            <a:ext cx="11501437" cy="39004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significance of May Day?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workers were injured on that day?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were the casualties  on  May Ist,1889?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2128838" y="457201"/>
            <a:ext cx="6829424" cy="11430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2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343025" y="371475"/>
            <a:ext cx="8829675" cy="914400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Home work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88" y="2657475"/>
            <a:ext cx="9886950" cy="3228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 a paragraph on` The life of a worker` in 50 words using   clues from the box in section C.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352697"/>
            <a:ext cx="8503920" cy="5786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1680" y="352697"/>
            <a:ext cx="1580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Good Bye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97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5" y="2573383"/>
            <a:ext cx="6961685" cy="4148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Sultan Ahmed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Miazi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Balia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k.B.D.N.Dakhil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Chandpur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Sadar,Chandpur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sultanshapdi@gmail.com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01817106106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7451" y="2573382"/>
            <a:ext cx="4662624" cy="40703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FOR TO DAY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Classes—9&amp;10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Unit—Three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Lesson—2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Ss.p.-60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Time:50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Date-01-05-2020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9" y="-1"/>
            <a:ext cx="3709035" cy="24819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1634" y="522514"/>
            <a:ext cx="339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136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088" y="312704"/>
            <a:ext cx="3387511" cy="371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" y="234784"/>
            <a:ext cx="3914775" cy="38705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74" y="234784"/>
            <a:ext cx="3303926" cy="3870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625" y="4441940"/>
            <a:ext cx="11503575" cy="742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they? What are they doing?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" y="5521456"/>
            <a:ext cx="11503575" cy="8871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workers. They are working in mill- factories.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95597" y="984615"/>
            <a:ext cx="4057650" cy="335225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Topic-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MayDay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6" y="871539"/>
            <a:ext cx="6396036" cy="54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3" y="130651"/>
            <a:ext cx="11303318" cy="55255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39143" y="5786846"/>
            <a:ext cx="5081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hard work in the field.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68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71614" y="385764"/>
            <a:ext cx="8558210" cy="1576197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3" y="2462022"/>
            <a:ext cx="11229975" cy="40959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4he lesson learners will be able to-------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 history of May Day;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 new words;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questions;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7" y="478774"/>
            <a:ext cx="9615489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 text section B individually and find out new words.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035" y="4797988"/>
            <a:ext cx="3357563" cy="7543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9407" y="4690160"/>
            <a:ext cx="5276843" cy="10058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contend with an opposing force.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036" y="1971626"/>
            <a:ext cx="3557585" cy="721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Wounded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090986" y="1971626"/>
            <a:ext cx="2214564" cy="75609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6" y="1828153"/>
            <a:ext cx="527684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injury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0036" y="3185756"/>
            <a:ext cx="3471863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rally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4162425" y="3228904"/>
            <a:ext cx="2085975" cy="828103"/>
          </a:xfrm>
          <a:prstGeom prst="notchedRightArrow">
            <a:avLst>
              <a:gd name="adj1" fmla="val 50000"/>
              <a:gd name="adj2" fmla="val 6474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29406" y="3057168"/>
            <a:ext cx="5276843" cy="1171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4800600" algn="l"/>
              </a:tabLst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call persons together a for common  action.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4169364" y="4724266"/>
            <a:ext cx="2085975" cy="828103"/>
          </a:xfrm>
          <a:prstGeom prst="notchedRightArrow">
            <a:avLst>
              <a:gd name="adj1" fmla="val 50000"/>
              <a:gd name="adj2" fmla="val 6474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075" y="260748"/>
            <a:ext cx="10972802" cy="1100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 again and discuss the answers in pair.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075" y="1757364"/>
            <a:ext cx="1097280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1What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May Day refer to?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895" y="3082532"/>
            <a:ext cx="11587162" cy="22038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May Day refers  to the historical struggle and sacrifices of the working people of a large factory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Chicago,USA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raised protest against fourteen hours   and demanded eight hours workday.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5" y="600074"/>
            <a:ext cx="11758611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.How  long did the workers have to work in a day before the May 1  strike?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025" y="2828925"/>
            <a:ext cx="11758611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 workers  had to work a long shift fourteen or even more hour a day before May 1 strike.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304</Words>
  <Application>Microsoft Office PowerPoint</Application>
  <PresentationFormat>Custom</PresentationFormat>
  <Paragraphs>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RANG</dc:creator>
  <cp:lastModifiedBy>user</cp:lastModifiedBy>
  <cp:revision>63</cp:revision>
  <dcterms:created xsi:type="dcterms:W3CDTF">2019-12-05T12:46:46Z</dcterms:created>
  <dcterms:modified xsi:type="dcterms:W3CDTF">2020-04-14T16:21:13Z</dcterms:modified>
</cp:coreProperties>
</file>