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9" r:id="rId8"/>
    <p:sldId id="261" r:id="rId9"/>
    <p:sldId id="262" r:id="rId10"/>
    <p:sldId id="260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6159-91B5-D143-8B55-DEEFC7F2A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CE5F3-5EFE-0946-B6A4-FD50747FF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AF56-6A72-A846-81A6-1DBCA268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5496-78D9-494D-AAB5-50CB1253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B58E-7779-954C-8BFA-E5DC6135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0658-772F-AB4E-BDBE-1FB5C84C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CE76D-047E-A54F-8EF1-F110B03C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DEE97-D435-2D43-AFE6-C2BED251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B4CE-7B23-474D-9F4E-A41183E2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9D6D3-E930-D747-9DAD-2E1A14D1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1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18DCC-0536-CD48-81CA-4FF766699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8B060-0BE8-8847-98E5-AFD6BFCE8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0FE80-EDA1-4842-B065-AA6831E7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9EDD1-3CEB-8148-BFAC-DC1ED1A7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2476B-0BE8-6542-8733-A48B2561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224F-5DCE-294E-9A48-341F145A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8A0E-7124-8F4E-AF92-BFCEA572D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5BEA-3D9A-AD48-99D4-AF0DB100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9497B-BAAB-534D-9249-560C97F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30044-1BD3-C347-97A3-5F862E89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3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E8F3-1A21-214E-8A3A-EABA4B0B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CA322-3557-144D-9584-79C51646F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10F9B-AE05-CC4C-A84A-7B3055C9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FE0BE-87ED-A445-8B49-5428CBC0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268F0-83CE-2D48-A5FE-A564A3D5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656A-D4B5-D744-A094-7824BE25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3CB0F-E250-AF4B-A087-C8A026AAB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0617F-2545-5F40-8972-32A0611F9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CF972-EE04-7646-A3BE-302E4656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837E1-A24D-C542-8154-D6EFBBE8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A4C5D-6975-0945-86A3-E144A6D2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7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98F4-52B5-EE46-A4D3-DC9B565A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6B6EE-96BC-3C44-AED6-BE772C121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C4413-7E6F-604F-A59F-431C5235F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A04E8-C62F-0641-83AF-7C69523E4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A7302-DF4B-6648-AE55-DA9CD7D2E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D5A38-DC10-3542-8B69-078AA496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5268E-B97C-7F4B-8364-2CACE73E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4F1C95-DDC3-DA47-8CF0-995ED92A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FD88-16CF-1D47-89FA-A527137E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BACAE-91FA-274A-933B-833EB6B2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A1946-AE25-BF41-9A94-53C4EAA1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B3049-E7B3-6E4A-B239-FC5E8DD3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1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654C7-42D3-6545-80E9-2C0FA625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4E8F7-7F30-E94E-B3CD-1C846883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8BE39-6F12-B64B-A230-C2E5CB34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3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1C59-D910-0C46-95F2-D6CD8327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EFB2-2228-E94C-8A9D-B8000690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E8501-2A3D-0344-B518-427DFEE82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DFA12-508B-DD40-95AE-95DA6E64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5D7BB-2A26-6343-8E19-1816E104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FEF20-8361-574C-9F4B-D97D4EFD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1DC0-8D23-BF4E-9B54-8E53E86E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A9008-0799-2946-83AF-2F65A6A4B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0B37C-37E8-AC44-A617-113EB020B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2018A-4B15-CD4E-9803-D4077608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0D7C1-C860-9A4B-9F6A-61F2D5AF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30F43-43FA-1C40-B75F-D595FEC5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9B284-7484-B546-9A60-11BC6DA3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7BCAD-9D6C-7E4C-9214-C0063781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FDD81-4A57-5B41-BD98-879E0AA5F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5875-EA5F-C84A-8EF3-4B33F1813EC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2F2B-C828-804A-9D26-84446E597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E102-BD7E-9141-8342-7D98C0808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ABA6-70A6-FB48-BF82-B68269E1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shfekulislam@gmail.com" TargetMode="Externa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A6D5C-DCFD-D84E-A502-B0D5ECE2A850}"/>
              </a:ext>
            </a:extLst>
          </p:cNvPr>
          <p:cNvSpPr txBox="1"/>
          <p:nvPr/>
        </p:nvSpPr>
        <p:spPr>
          <a:xfrm>
            <a:off x="2214563" y="2871788"/>
            <a:ext cx="7647085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>
                <a:solidFill>
                  <a:schemeClr val="accent4"/>
                </a:solidFill>
              </a:rPr>
              <a:t>স্বাগতম</a:t>
            </a:r>
            <a:endParaRPr lang="en-US" sz="96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asch Process for Extraction of Sulphur.mp4">
            <a:hlinkClick r:id="" action="ppaction://media"/>
            <a:extLst>
              <a:ext uri="{FF2B5EF4-FFF2-40B4-BE49-F238E27FC236}">
                <a16:creationId xmlns:a16="http://schemas.microsoft.com/office/drawing/2014/main" id="{431F5369-6CAE-9D48-BFFB-1828947973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7304" y="1196578"/>
            <a:ext cx="7697391" cy="5661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7AB43-74D8-924F-BB00-98E3C5EE7AD5}"/>
              </a:ext>
            </a:extLst>
          </p:cNvPr>
          <p:cNvSpPr txBox="1"/>
          <p:nvPr/>
        </p:nvSpPr>
        <p:spPr>
          <a:xfrm>
            <a:off x="3214687" y="228600"/>
            <a:ext cx="6048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Tap here to play this video...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5520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8BC5E1-B48C-D44A-A611-B18F0B01EE93}"/>
              </a:ext>
            </a:extLst>
          </p:cNvPr>
          <p:cNvSpPr txBox="1"/>
          <p:nvPr/>
        </p:nvSpPr>
        <p:spPr>
          <a:xfrm>
            <a:off x="3571875" y="675085"/>
            <a:ext cx="6263282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/>
              <a:t>একক কাজঃ </a:t>
            </a:r>
            <a:endParaRPr lang="en-US" sz="6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22B3F-C1BA-5F42-97A0-8CBFA4DD9BC2}"/>
              </a:ext>
            </a:extLst>
          </p:cNvPr>
          <p:cNvSpPr txBox="1"/>
          <p:nvPr/>
        </p:nvSpPr>
        <p:spPr>
          <a:xfrm>
            <a:off x="904875" y="2721114"/>
            <a:ext cx="1128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সালফার উত্তোলন প্রক্রিয়া নিজ নিজ খাতায় লিখ।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33736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10E12-A196-FD44-B56E-F0DBC65F7A40}"/>
              </a:ext>
            </a:extLst>
          </p:cNvPr>
          <p:cNvSpPr txBox="1"/>
          <p:nvPr/>
        </p:nvSpPr>
        <p:spPr>
          <a:xfrm>
            <a:off x="3571875" y="675085"/>
            <a:ext cx="6263282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/>
              <a:t>মূল্যায়নঃ  </a:t>
            </a:r>
            <a:endParaRPr lang="en-US" sz="6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62BA0-C894-7E43-BD8D-3F018E50ECCF}"/>
              </a:ext>
            </a:extLst>
          </p:cNvPr>
          <p:cNvSpPr txBox="1"/>
          <p:nvPr/>
        </p:nvSpPr>
        <p:spPr>
          <a:xfrm>
            <a:off x="750094" y="2514600"/>
            <a:ext cx="107870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প্রশ্নঃ</a:t>
            </a:r>
          </a:p>
          <a:p>
            <a:pPr algn="l"/>
            <a:r>
              <a:rPr lang="en-GB" sz="4800"/>
              <a:t>১। সালফারের স্ফুটনাঙ্ক কত ?  </a:t>
            </a:r>
          </a:p>
          <a:p>
            <a:pPr algn="l"/>
            <a:r>
              <a:rPr lang="en-GB" sz="4800"/>
              <a:t>২। সুপার হিটেড ওয়াটার কি ? </a:t>
            </a:r>
          </a:p>
          <a:p>
            <a:pPr algn="l"/>
            <a:r>
              <a:rPr lang="en-GB" sz="4800"/>
              <a:t>৩। মাঝখানের পাইপ দিয়ে কি পাঠানো হয় ?    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925725865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AB55C-E47C-D64C-B871-F451AF446D4E}"/>
              </a:ext>
            </a:extLst>
          </p:cNvPr>
          <p:cNvSpPr txBox="1"/>
          <p:nvPr/>
        </p:nvSpPr>
        <p:spPr>
          <a:xfrm>
            <a:off x="3571875" y="675085"/>
            <a:ext cx="6263282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/>
              <a:t>বাড়ীর কাজঃ </a:t>
            </a:r>
            <a:endParaRPr lang="en-US" sz="6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6C42A-D9B4-1443-A0C3-6E2972E387EB}"/>
              </a:ext>
            </a:extLst>
          </p:cNvPr>
          <p:cNvSpPr txBox="1"/>
          <p:nvPr/>
        </p:nvSpPr>
        <p:spPr>
          <a:xfrm>
            <a:off x="5184576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07339-D135-064F-9F66-C230C72C503A}"/>
              </a:ext>
            </a:extLst>
          </p:cNvPr>
          <p:cNvSpPr txBox="1"/>
          <p:nvPr/>
        </p:nvSpPr>
        <p:spPr>
          <a:xfrm>
            <a:off x="750094" y="2514600"/>
            <a:ext cx="10501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ফ্রাশ পদ্ধতিতে সালফার উত্তোলন এর বর্ণনা লিখ।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02648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3C7FD-BB27-F84E-A698-B2C8BEEA81F1}"/>
              </a:ext>
            </a:extLst>
          </p:cNvPr>
          <p:cNvSpPr txBox="1"/>
          <p:nvPr/>
        </p:nvSpPr>
        <p:spPr>
          <a:xfrm>
            <a:off x="1910954" y="2461022"/>
            <a:ext cx="7692032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>
                <a:solidFill>
                  <a:schemeClr val="accent4"/>
                </a:solidFill>
              </a:rPr>
              <a:t>ধন্যবাদ</a:t>
            </a:r>
            <a:endParaRPr lang="en-US" sz="96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50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DC7B-4116-5E4B-B003-2BF4B9BC7492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b="1">
                <a:solidFill>
                  <a:schemeClr val="accent4"/>
                </a:solidFill>
              </a:rPr>
              <a:t>পরিচিতিঃ 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FE5A71F-4E25-FA4C-A9C2-77BB523D18A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মোঃমোশফেকুল ইসলাম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সহকারী শিক্ষক (বিজ্ঞান)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ওসমানপুর উচ্চবিদ্যালয়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ঘোড়াঘাট, দিনাজপুর।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E-mail: </a:t>
            </a:r>
            <a:r>
              <a:rPr lang="en-GB" sz="2400">
                <a:hlinkClick r:id="rId2"/>
              </a:rPr>
              <a:t>moshfekulislam@gmail.com</a:t>
            </a: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Cell: 01734-102860</a:t>
            </a:r>
            <a:endParaRPr lang="en-US" sz="240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FCB175A-49ED-F745-A0DE-2F3C8D9F8EF4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2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শ্রেণিঃ ১০ম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বিষয়ঃ রসায়ন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পাঠঃ সালফার উততোলন প্রক্রিয়া।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তারিখঃ ১৬/১০/২০১৯ ইং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সময়ঃ ৫০ মিনিট।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1611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D288AC9-5E5B-C241-908F-F335ED976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0" y="1643063"/>
            <a:ext cx="5349949" cy="449527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9061254-3F94-CC48-AD7C-0AE95FF85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643063"/>
            <a:ext cx="5143500" cy="4495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AE3F74-6E68-F140-9E68-FCC5C4FA01B2}"/>
              </a:ext>
            </a:extLst>
          </p:cNvPr>
          <p:cNvSpPr txBox="1"/>
          <p:nvPr/>
        </p:nvSpPr>
        <p:spPr>
          <a:xfrm>
            <a:off x="1913459" y="532209"/>
            <a:ext cx="534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মৌলটির নাম কি ?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2408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C9AB6D-03D4-C444-BCDD-565630613B94}"/>
              </a:ext>
            </a:extLst>
          </p:cNvPr>
          <p:cNvSpPr txBox="1"/>
          <p:nvPr/>
        </p:nvSpPr>
        <p:spPr>
          <a:xfrm flipH="1">
            <a:off x="3402210" y="2844999"/>
            <a:ext cx="5563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chemeClr val="accent4"/>
                </a:solidFill>
              </a:rPr>
              <a:t>সালফার</a:t>
            </a:r>
            <a:endParaRPr lang="en-US" sz="96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FA9A86-9B1E-F24C-A6EF-457ACDF893BD}"/>
              </a:ext>
            </a:extLst>
          </p:cNvPr>
          <p:cNvSpPr txBox="1"/>
          <p:nvPr/>
        </p:nvSpPr>
        <p:spPr>
          <a:xfrm>
            <a:off x="1312662" y="308967"/>
            <a:ext cx="10001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প্রশ্নঃ</a:t>
            </a:r>
          </a:p>
          <a:p>
            <a:pPr algn="l"/>
            <a:r>
              <a:rPr lang="en-GB" sz="4000"/>
              <a:t>১। সালফার –এর রং কেমন ? </a:t>
            </a:r>
          </a:p>
          <a:p>
            <a:pPr algn="l"/>
            <a:r>
              <a:rPr lang="en-GB" sz="4000"/>
              <a:t>২। সালফার ধাতু নাকি অধাতু ? </a:t>
            </a:r>
          </a:p>
          <a:p>
            <a:pPr algn="l"/>
            <a:r>
              <a:rPr lang="en-GB" sz="4000"/>
              <a:t>৩। সালফার এর যোজনী কত ? </a:t>
            </a:r>
          </a:p>
          <a:p>
            <a:pPr algn="l"/>
            <a:r>
              <a:rPr lang="en-GB" sz="4000"/>
              <a:t>৪। সালফার দিয়ে কোন এসিড তৈরি করা হয় ? </a:t>
            </a:r>
          </a:p>
          <a:p>
            <a:pPr algn="l"/>
            <a:r>
              <a:rPr lang="en-GB" sz="4000"/>
              <a:t>৫। সালফার প্রাকৃতিকভাবে কোথায় পাওয়া যায় ?   </a:t>
            </a:r>
          </a:p>
          <a:p>
            <a:pPr algn="l"/>
            <a:r>
              <a:rPr lang="en-GB" sz="4000"/>
              <a:t>৬। সালফার কিভাবে সংগ্রহ করা যায় ? 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0041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D840C46-4247-3A45-867B-5CDF96F9A884}"/>
              </a:ext>
            </a:extLst>
          </p:cNvPr>
          <p:cNvSpPr/>
          <p:nvPr/>
        </p:nvSpPr>
        <p:spPr>
          <a:xfrm>
            <a:off x="1803797" y="2395727"/>
            <a:ext cx="8965405" cy="2551319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0CF08-1137-AA4D-8CF3-4E4BB534F64C}"/>
              </a:ext>
            </a:extLst>
          </p:cNvPr>
          <p:cNvSpPr txBox="1"/>
          <p:nvPr/>
        </p:nvSpPr>
        <p:spPr>
          <a:xfrm>
            <a:off x="2357438" y="2967335"/>
            <a:ext cx="9483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 b="1"/>
              <a:t>সালফার উত্তোলন প্রক্রিয়া। 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125625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0CB613-5EAC-8148-B4B8-F33D43460E73}"/>
              </a:ext>
            </a:extLst>
          </p:cNvPr>
          <p:cNvSpPr txBox="1"/>
          <p:nvPr/>
        </p:nvSpPr>
        <p:spPr>
          <a:xfrm>
            <a:off x="3571875" y="675085"/>
            <a:ext cx="6263282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/>
              <a:t>শিখন ফলঃ </a:t>
            </a:r>
            <a:endParaRPr lang="en-US" sz="6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A6C78-BC5A-B242-8896-D10EDBE5D47F}"/>
              </a:ext>
            </a:extLst>
          </p:cNvPr>
          <p:cNvSpPr txBox="1"/>
          <p:nvPr/>
        </p:nvSpPr>
        <p:spPr>
          <a:xfrm>
            <a:off x="1196578" y="2336006"/>
            <a:ext cx="10054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সালফার উত্তোলন প্রক্রিয়া সম্পর্কে ব্যাখ্যা করতে পারবে। 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78751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C47737-057D-8C4D-B053-ECF24A485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73" y="719666"/>
            <a:ext cx="588245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747D5-4E00-8743-922A-1E717940963F}"/>
              </a:ext>
            </a:extLst>
          </p:cNvPr>
          <p:cNvSpPr txBox="1"/>
          <p:nvPr/>
        </p:nvSpPr>
        <p:spPr>
          <a:xfrm>
            <a:off x="401836" y="2514600"/>
            <a:ext cx="6611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/>
              <a:t>চলো এ সংক্রান্ত একটি ভিডিও দেখি...  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88339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পরিচিতিঃ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moshfekulislam@gmail.com</dc:creator>
  <cp:lastModifiedBy>moshfekulislam@gmail.com</cp:lastModifiedBy>
  <cp:revision>5</cp:revision>
  <dcterms:created xsi:type="dcterms:W3CDTF">2020-04-13T06:54:37Z</dcterms:created>
  <dcterms:modified xsi:type="dcterms:W3CDTF">2020-04-13T10:09:17Z</dcterms:modified>
</cp:coreProperties>
</file>