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84" r:id="rId3"/>
    <p:sldId id="269" r:id="rId4"/>
    <p:sldId id="263" r:id="rId5"/>
    <p:sldId id="262" r:id="rId6"/>
    <p:sldId id="271" r:id="rId7"/>
    <p:sldId id="277" r:id="rId8"/>
    <p:sldId id="278" r:id="rId9"/>
    <p:sldId id="272" r:id="rId10"/>
    <p:sldId id="279" r:id="rId11"/>
    <p:sldId id="264" r:id="rId12"/>
    <p:sldId id="276" r:id="rId13"/>
    <p:sldId id="270" r:id="rId14"/>
    <p:sldId id="273" r:id="rId15"/>
    <p:sldId id="280" r:id="rId16"/>
    <p:sldId id="281" r:id="rId17"/>
    <p:sldId id="282" r:id="rId18"/>
    <p:sldId id="283" r:id="rId19"/>
    <p:sldId id="275" r:id="rId20"/>
    <p:sldId id="265" r:id="rId21"/>
    <p:sldId id="274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6CA5F-5FDD-4376-9715-FFCA5937B45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F1EF7-F6D6-4A97-B301-BA878B41EEE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000B606-3455-4024-BD87-42FC27F0D34E}" type="parTrans" cxnId="{CAC703E6-ED13-4493-9BAA-5B735D59403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F30FED2E-D2E4-45E4-9200-70E1145A6C7C}" type="sibTrans" cxnId="{CAC703E6-ED13-4493-9BAA-5B735D59403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BAD514A6-1444-4C64-887E-984B5AE6BE5B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প্রজনন 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BF6695B-AAFA-4EB6-BAC1-354B3B2615D0}" type="parTrans" cxnId="{9139BA73-552A-4107-867C-20D363963DB8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007AD480-F8A1-4207-8078-2B552A019341}" type="sibTrans" cxnId="{9139BA73-552A-4107-867C-20D363963DB8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7B9E9ACF-AB0B-471E-94C1-9AF3C1E6500D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নিষ্কাশন</a:t>
          </a:r>
          <a:r>
            <a:rPr lang="bn-BD" sz="3200" dirty="0">
              <a:latin typeface="NikoshBAN" pitchFamily="2" charset="0"/>
              <a:cs typeface="NikoshBAN" pitchFamily="2" charset="0"/>
            </a:rPr>
            <a:t> 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1F86C2-4FFA-45FE-8140-998B96DCE520}" type="parTrans" cxnId="{B3C8624F-A7B6-415A-BCCC-44AFE2298ED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75254B10-9E59-404F-A777-BF7CD6DF9DAD}" type="sibTrans" cxnId="{B3C8624F-A7B6-415A-BCCC-44AFE2298EDC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20FFF97C-4DE2-4499-B25B-D256A98A0773}">
      <dgm:prSet phldrT="[Text]" custT="1"/>
      <dgm:spPr>
        <a:solidFill>
          <a:srgbClr val="00CC00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নির্মাণ 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EBFF06A-A0B5-454E-8AA9-34DA53BCAE50}" type="parTrans" cxnId="{165BBFBF-F784-492D-B418-EDBD4F13AEB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DFF33AAA-4535-443F-9047-627240AEDEFB}" type="sibTrans" cxnId="{165BBFBF-F784-492D-B418-EDBD4F13AEB4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0778C58-54E2-4189-9F16-A87007E17491}">
      <dgm:prSet phldrT="[Text]" custT="1"/>
      <dgm:spPr>
        <a:solidFill>
          <a:srgbClr val="000099"/>
        </a:solidFill>
      </dgm:spPr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উৎপাদন</a:t>
          </a:r>
          <a:r>
            <a:rPr lang="bn-BD" sz="3200" dirty="0">
              <a:latin typeface="NikoshBAN" pitchFamily="2" charset="0"/>
              <a:cs typeface="NikoshBAN" pitchFamily="2" charset="0"/>
            </a:rPr>
            <a:t> 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598DB9F-E3E6-49F7-A9BC-B28EF568AF18}" type="parTrans" cxnId="{F506132D-35D7-42DB-810C-47B4C733EEE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52F863C-782C-4CE8-BBFD-36FD50E96343}" type="sibTrans" cxnId="{F506132D-35D7-42DB-810C-47B4C733EEE1}">
      <dgm:prSet/>
      <dgm:spPr/>
      <dgm:t>
        <a:bodyPr/>
        <a:lstStyle/>
        <a:p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405D6B70-B983-4783-A697-D8AE43B1C1C8}">
      <dgm:prSet custT="1"/>
      <dgm:spPr>
        <a:solidFill>
          <a:schemeClr val="tx1"/>
        </a:solidFill>
      </dgm:spPr>
      <dgm:t>
        <a:bodyPr/>
        <a:lstStyle/>
        <a:p>
          <a:r>
            <a:rPr lang="bn-BD" sz="3200" dirty="0">
              <a:latin typeface="NikoshBAN" pitchFamily="2" charset="0"/>
              <a:cs typeface="NikoshBAN" pitchFamily="2" charset="0"/>
            </a:rPr>
            <a:t>সেবা শিল্প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C8853C6-CF65-4F59-AB2A-FF1EC5A6E6F5}" type="parTrans" cxnId="{E25DE525-CF85-4EE0-A8ED-313F8DC86251}">
      <dgm:prSet/>
      <dgm:spPr/>
      <dgm:t>
        <a:bodyPr/>
        <a:lstStyle/>
        <a:p>
          <a:endParaRPr lang="en-US"/>
        </a:p>
      </dgm:t>
    </dgm:pt>
    <dgm:pt modelId="{EE0CB1DB-F2E0-458D-B80C-45E36F4B0974}" type="sibTrans" cxnId="{E25DE525-CF85-4EE0-A8ED-313F8DC86251}">
      <dgm:prSet/>
      <dgm:spPr/>
      <dgm:t>
        <a:bodyPr/>
        <a:lstStyle/>
        <a:p>
          <a:endParaRPr lang="en-US"/>
        </a:p>
      </dgm:t>
    </dgm:pt>
    <dgm:pt modelId="{7B3E150E-28D1-4E9D-B7B1-8545C41C83FA}" type="pres">
      <dgm:prSet presAssocID="{DB16CA5F-5FDD-4376-9715-FFCA5937B4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7E4AB-6768-4F85-A9DC-EA0B465A0253}" type="pres">
      <dgm:prSet presAssocID="{AD3F1EF7-F6D6-4A97-B301-BA878B41EEE3}" presName="centerShape" presStyleLbl="node0" presStyleIdx="0" presStyleCnt="1"/>
      <dgm:spPr/>
      <dgm:t>
        <a:bodyPr/>
        <a:lstStyle/>
        <a:p>
          <a:endParaRPr lang="en-US"/>
        </a:p>
      </dgm:t>
    </dgm:pt>
    <dgm:pt modelId="{E2399627-43B0-48B9-A231-986B0FCD6F3B}" type="pres">
      <dgm:prSet presAssocID="{BAD514A6-1444-4C64-887E-984B5AE6BE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993C5-2CC8-4081-926E-F0201D2FA043}" type="pres">
      <dgm:prSet presAssocID="{BAD514A6-1444-4C64-887E-984B5AE6BE5B}" presName="dummy" presStyleCnt="0"/>
      <dgm:spPr/>
    </dgm:pt>
    <dgm:pt modelId="{294D435C-1942-426A-A80E-756E3DFB5CF2}" type="pres">
      <dgm:prSet presAssocID="{007AD480-F8A1-4207-8078-2B552A01934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CF2E50-6FFA-45D3-A3BA-820299D725A0}" type="pres">
      <dgm:prSet presAssocID="{7B9E9ACF-AB0B-471E-94C1-9AF3C1E650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71519-0809-4E90-B257-6805904DA31F}" type="pres">
      <dgm:prSet presAssocID="{7B9E9ACF-AB0B-471E-94C1-9AF3C1E6500D}" presName="dummy" presStyleCnt="0"/>
      <dgm:spPr/>
    </dgm:pt>
    <dgm:pt modelId="{67CF9B5F-5795-4D3C-A786-543616A89DAF}" type="pres">
      <dgm:prSet presAssocID="{75254B10-9E59-404F-A777-BF7CD6DF9DA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9439BB7-60A3-4CAF-AA30-8AC566AAF96D}" type="pres">
      <dgm:prSet presAssocID="{20FFF97C-4DE2-4499-B25B-D256A98A07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1C795-127D-4FDA-BAFC-8C781873B318}" type="pres">
      <dgm:prSet presAssocID="{20FFF97C-4DE2-4499-B25B-D256A98A0773}" presName="dummy" presStyleCnt="0"/>
      <dgm:spPr/>
    </dgm:pt>
    <dgm:pt modelId="{43179292-0BA5-4339-BE29-189465B2330E}" type="pres">
      <dgm:prSet presAssocID="{DFF33AAA-4535-443F-9047-627240AEDEF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F7C0F90-EA13-4277-9AF6-D2701CD4BC7D}" type="pres">
      <dgm:prSet presAssocID="{40778C58-54E2-4189-9F16-A87007E174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B0835-C729-401B-8C6E-77639A45C631}" type="pres">
      <dgm:prSet presAssocID="{40778C58-54E2-4189-9F16-A87007E17491}" presName="dummy" presStyleCnt="0"/>
      <dgm:spPr/>
    </dgm:pt>
    <dgm:pt modelId="{70E0FBCD-B890-415C-8C62-0D21EE9E2952}" type="pres">
      <dgm:prSet presAssocID="{452F863C-782C-4CE8-BBFD-36FD50E9634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736782A-B23C-41B9-88C6-A790BBA4A220}" type="pres">
      <dgm:prSet presAssocID="{405D6B70-B983-4783-A697-D8AE43B1C1C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7339-11EA-40C5-9CC4-F67466684A55}" type="pres">
      <dgm:prSet presAssocID="{405D6B70-B983-4783-A697-D8AE43B1C1C8}" presName="dummy" presStyleCnt="0"/>
      <dgm:spPr/>
    </dgm:pt>
    <dgm:pt modelId="{F4C03507-5F0F-478A-BB86-B7C201B44DDD}" type="pres">
      <dgm:prSet presAssocID="{EE0CB1DB-F2E0-458D-B80C-45E36F4B097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7C8AE46-47B4-425A-9CA2-63FD25CA8AF4}" type="presOf" srcId="{40778C58-54E2-4189-9F16-A87007E17491}" destId="{AF7C0F90-EA13-4277-9AF6-D2701CD4BC7D}" srcOrd="0" destOrd="0" presId="urn:microsoft.com/office/officeart/2005/8/layout/radial6"/>
    <dgm:cxn modelId="{86B3B77C-DCD4-45EF-BB45-2A061F310A78}" type="presOf" srcId="{405D6B70-B983-4783-A697-D8AE43B1C1C8}" destId="{5736782A-B23C-41B9-88C6-A790BBA4A220}" srcOrd="0" destOrd="0" presId="urn:microsoft.com/office/officeart/2005/8/layout/radial6"/>
    <dgm:cxn modelId="{E20C73BD-EDC4-4BD4-8B7F-640EA00755E7}" type="presOf" srcId="{AD3F1EF7-F6D6-4A97-B301-BA878B41EEE3}" destId="{2C57E4AB-6768-4F85-A9DC-EA0B465A0253}" srcOrd="0" destOrd="0" presId="urn:microsoft.com/office/officeart/2005/8/layout/radial6"/>
    <dgm:cxn modelId="{F506132D-35D7-42DB-810C-47B4C733EEE1}" srcId="{AD3F1EF7-F6D6-4A97-B301-BA878B41EEE3}" destId="{40778C58-54E2-4189-9F16-A87007E17491}" srcOrd="3" destOrd="0" parTransId="{3598DB9F-E3E6-49F7-A9BC-B28EF568AF18}" sibTransId="{452F863C-782C-4CE8-BBFD-36FD50E96343}"/>
    <dgm:cxn modelId="{CAC703E6-ED13-4493-9BAA-5B735D59403C}" srcId="{DB16CA5F-5FDD-4376-9715-FFCA5937B450}" destId="{AD3F1EF7-F6D6-4A97-B301-BA878B41EEE3}" srcOrd="0" destOrd="0" parTransId="{D000B606-3455-4024-BD87-42FC27F0D34E}" sibTransId="{F30FED2E-D2E4-45E4-9200-70E1145A6C7C}"/>
    <dgm:cxn modelId="{9BC5CEE2-8D60-4230-91FB-6AB63795FBBC}" type="presOf" srcId="{DFF33AAA-4535-443F-9047-627240AEDEFB}" destId="{43179292-0BA5-4339-BE29-189465B2330E}" srcOrd="0" destOrd="0" presId="urn:microsoft.com/office/officeart/2005/8/layout/radial6"/>
    <dgm:cxn modelId="{3D1F2438-110D-4F3B-A8B0-014BB85F1AAF}" type="presOf" srcId="{75254B10-9E59-404F-A777-BF7CD6DF9DAD}" destId="{67CF9B5F-5795-4D3C-A786-543616A89DAF}" srcOrd="0" destOrd="0" presId="urn:microsoft.com/office/officeart/2005/8/layout/radial6"/>
    <dgm:cxn modelId="{C3B79F7B-4902-4C7D-A029-321D661B2118}" type="presOf" srcId="{EE0CB1DB-F2E0-458D-B80C-45E36F4B0974}" destId="{F4C03507-5F0F-478A-BB86-B7C201B44DDD}" srcOrd="0" destOrd="0" presId="urn:microsoft.com/office/officeart/2005/8/layout/radial6"/>
    <dgm:cxn modelId="{6425E8E2-F046-43D5-843B-96BD540CE100}" type="presOf" srcId="{452F863C-782C-4CE8-BBFD-36FD50E96343}" destId="{70E0FBCD-B890-415C-8C62-0D21EE9E2952}" srcOrd="0" destOrd="0" presId="urn:microsoft.com/office/officeart/2005/8/layout/radial6"/>
    <dgm:cxn modelId="{9139BA73-552A-4107-867C-20D363963DB8}" srcId="{AD3F1EF7-F6D6-4A97-B301-BA878B41EEE3}" destId="{BAD514A6-1444-4C64-887E-984B5AE6BE5B}" srcOrd="0" destOrd="0" parTransId="{EBF6695B-AAFA-4EB6-BAC1-354B3B2615D0}" sibTransId="{007AD480-F8A1-4207-8078-2B552A019341}"/>
    <dgm:cxn modelId="{FD543E6C-7F7D-42BA-A8D1-6ADD89CCDCBF}" type="presOf" srcId="{7B9E9ACF-AB0B-471E-94C1-9AF3C1E6500D}" destId="{36CF2E50-6FFA-45D3-A3BA-820299D725A0}" srcOrd="0" destOrd="0" presId="urn:microsoft.com/office/officeart/2005/8/layout/radial6"/>
    <dgm:cxn modelId="{3E00E574-E23E-454E-AF53-CB4B7A3A78D8}" type="presOf" srcId="{20FFF97C-4DE2-4499-B25B-D256A98A0773}" destId="{89439BB7-60A3-4CAF-AA30-8AC566AAF96D}" srcOrd="0" destOrd="0" presId="urn:microsoft.com/office/officeart/2005/8/layout/radial6"/>
    <dgm:cxn modelId="{B3C8624F-A7B6-415A-BCCC-44AFE2298EDC}" srcId="{AD3F1EF7-F6D6-4A97-B301-BA878B41EEE3}" destId="{7B9E9ACF-AB0B-471E-94C1-9AF3C1E6500D}" srcOrd="1" destOrd="0" parTransId="{1A1F86C2-4FFA-45FE-8140-998B96DCE520}" sibTransId="{75254B10-9E59-404F-A777-BF7CD6DF9DAD}"/>
    <dgm:cxn modelId="{2697AB9D-4ED4-4FAF-86DA-B565B419E5A6}" type="presOf" srcId="{DB16CA5F-5FDD-4376-9715-FFCA5937B450}" destId="{7B3E150E-28D1-4E9D-B7B1-8545C41C83FA}" srcOrd="0" destOrd="0" presId="urn:microsoft.com/office/officeart/2005/8/layout/radial6"/>
    <dgm:cxn modelId="{E0652AFF-5A2F-4F63-9020-C486C0BE7046}" type="presOf" srcId="{BAD514A6-1444-4C64-887E-984B5AE6BE5B}" destId="{E2399627-43B0-48B9-A231-986B0FCD6F3B}" srcOrd="0" destOrd="0" presId="urn:microsoft.com/office/officeart/2005/8/layout/radial6"/>
    <dgm:cxn modelId="{4B85F521-CA8C-44EE-9985-2AA187D2B935}" type="presOf" srcId="{007AD480-F8A1-4207-8078-2B552A019341}" destId="{294D435C-1942-426A-A80E-756E3DFB5CF2}" srcOrd="0" destOrd="0" presId="urn:microsoft.com/office/officeart/2005/8/layout/radial6"/>
    <dgm:cxn modelId="{E25DE525-CF85-4EE0-A8ED-313F8DC86251}" srcId="{AD3F1EF7-F6D6-4A97-B301-BA878B41EEE3}" destId="{405D6B70-B983-4783-A697-D8AE43B1C1C8}" srcOrd="4" destOrd="0" parTransId="{5C8853C6-CF65-4F59-AB2A-FF1EC5A6E6F5}" sibTransId="{EE0CB1DB-F2E0-458D-B80C-45E36F4B0974}"/>
    <dgm:cxn modelId="{165BBFBF-F784-492D-B418-EDBD4F13AEB4}" srcId="{AD3F1EF7-F6D6-4A97-B301-BA878B41EEE3}" destId="{20FFF97C-4DE2-4499-B25B-D256A98A0773}" srcOrd="2" destOrd="0" parTransId="{EEBFF06A-A0B5-454E-8AA9-34DA53BCAE50}" sibTransId="{DFF33AAA-4535-443F-9047-627240AEDEFB}"/>
    <dgm:cxn modelId="{4FA8A7FF-7341-462B-B75C-9D5647AD7401}" type="presParOf" srcId="{7B3E150E-28D1-4E9D-B7B1-8545C41C83FA}" destId="{2C57E4AB-6768-4F85-A9DC-EA0B465A0253}" srcOrd="0" destOrd="0" presId="urn:microsoft.com/office/officeart/2005/8/layout/radial6"/>
    <dgm:cxn modelId="{99331120-7335-4CF1-B9D7-13B6449E1BEE}" type="presParOf" srcId="{7B3E150E-28D1-4E9D-B7B1-8545C41C83FA}" destId="{E2399627-43B0-48B9-A231-986B0FCD6F3B}" srcOrd="1" destOrd="0" presId="urn:microsoft.com/office/officeart/2005/8/layout/radial6"/>
    <dgm:cxn modelId="{31F9E6A6-7F97-42FE-988F-E9F5D556A7FF}" type="presParOf" srcId="{7B3E150E-28D1-4E9D-B7B1-8545C41C83FA}" destId="{E19993C5-2CC8-4081-926E-F0201D2FA043}" srcOrd="2" destOrd="0" presId="urn:microsoft.com/office/officeart/2005/8/layout/radial6"/>
    <dgm:cxn modelId="{A72D4AB2-C7AD-4347-8D18-1AF510193C86}" type="presParOf" srcId="{7B3E150E-28D1-4E9D-B7B1-8545C41C83FA}" destId="{294D435C-1942-426A-A80E-756E3DFB5CF2}" srcOrd="3" destOrd="0" presId="urn:microsoft.com/office/officeart/2005/8/layout/radial6"/>
    <dgm:cxn modelId="{B678A561-C4D4-442B-A133-677B6565F1EE}" type="presParOf" srcId="{7B3E150E-28D1-4E9D-B7B1-8545C41C83FA}" destId="{36CF2E50-6FFA-45D3-A3BA-820299D725A0}" srcOrd="4" destOrd="0" presId="urn:microsoft.com/office/officeart/2005/8/layout/radial6"/>
    <dgm:cxn modelId="{3FFF6766-63D1-485B-86D7-9B24625614D1}" type="presParOf" srcId="{7B3E150E-28D1-4E9D-B7B1-8545C41C83FA}" destId="{FE671519-0809-4E90-B257-6805904DA31F}" srcOrd="5" destOrd="0" presId="urn:microsoft.com/office/officeart/2005/8/layout/radial6"/>
    <dgm:cxn modelId="{FABB2B44-56EE-4465-B389-C95FC47249BC}" type="presParOf" srcId="{7B3E150E-28D1-4E9D-B7B1-8545C41C83FA}" destId="{67CF9B5F-5795-4D3C-A786-543616A89DAF}" srcOrd="6" destOrd="0" presId="urn:microsoft.com/office/officeart/2005/8/layout/radial6"/>
    <dgm:cxn modelId="{CD156CA7-D790-4A4E-B887-1AAD183C1465}" type="presParOf" srcId="{7B3E150E-28D1-4E9D-B7B1-8545C41C83FA}" destId="{89439BB7-60A3-4CAF-AA30-8AC566AAF96D}" srcOrd="7" destOrd="0" presId="urn:microsoft.com/office/officeart/2005/8/layout/radial6"/>
    <dgm:cxn modelId="{2FB5FF98-4FB9-443F-93EC-FD0BB784912C}" type="presParOf" srcId="{7B3E150E-28D1-4E9D-B7B1-8545C41C83FA}" destId="{F111C795-127D-4FDA-BAFC-8C781873B318}" srcOrd="8" destOrd="0" presId="urn:microsoft.com/office/officeart/2005/8/layout/radial6"/>
    <dgm:cxn modelId="{BE4D2AFD-763B-4081-BAD2-9B36EE1E07CA}" type="presParOf" srcId="{7B3E150E-28D1-4E9D-B7B1-8545C41C83FA}" destId="{43179292-0BA5-4339-BE29-189465B2330E}" srcOrd="9" destOrd="0" presId="urn:microsoft.com/office/officeart/2005/8/layout/radial6"/>
    <dgm:cxn modelId="{AEC19F2C-F708-4620-AEDB-DFCE542AFCB0}" type="presParOf" srcId="{7B3E150E-28D1-4E9D-B7B1-8545C41C83FA}" destId="{AF7C0F90-EA13-4277-9AF6-D2701CD4BC7D}" srcOrd="10" destOrd="0" presId="urn:microsoft.com/office/officeart/2005/8/layout/radial6"/>
    <dgm:cxn modelId="{29072FD0-2573-46FC-A795-62EA0F775334}" type="presParOf" srcId="{7B3E150E-28D1-4E9D-B7B1-8545C41C83FA}" destId="{59CB0835-C729-401B-8C6E-77639A45C631}" srcOrd="11" destOrd="0" presId="urn:microsoft.com/office/officeart/2005/8/layout/radial6"/>
    <dgm:cxn modelId="{34DBF6F7-1143-428B-A614-578CD3F3EC73}" type="presParOf" srcId="{7B3E150E-28D1-4E9D-B7B1-8545C41C83FA}" destId="{70E0FBCD-B890-415C-8C62-0D21EE9E2952}" srcOrd="12" destOrd="0" presId="urn:microsoft.com/office/officeart/2005/8/layout/radial6"/>
    <dgm:cxn modelId="{16ECC651-199D-48AC-BE07-3B4E5C4A82CC}" type="presParOf" srcId="{7B3E150E-28D1-4E9D-B7B1-8545C41C83FA}" destId="{5736782A-B23C-41B9-88C6-A790BBA4A220}" srcOrd="13" destOrd="0" presId="urn:microsoft.com/office/officeart/2005/8/layout/radial6"/>
    <dgm:cxn modelId="{8F6593A0-3CBF-472B-BD4B-C37E9FB56819}" type="presParOf" srcId="{7B3E150E-28D1-4E9D-B7B1-8545C41C83FA}" destId="{EDE07339-11EA-40C5-9CC4-F67466684A55}" srcOrd="14" destOrd="0" presId="urn:microsoft.com/office/officeart/2005/8/layout/radial6"/>
    <dgm:cxn modelId="{9222C0BF-378F-4FFD-8ED0-F3D7D49262D1}" type="presParOf" srcId="{7B3E150E-28D1-4E9D-B7B1-8545C41C83FA}" destId="{F4C03507-5F0F-478A-BB86-B7C201B44DDD}" srcOrd="15" destOrd="0" presId="urn:microsoft.com/office/officeart/2005/8/layout/radial6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03507-5F0F-478A-BB86-B7C201B44DDD}">
      <dsp:nvSpPr>
        <dsp:cNvPr id="0" name=""/>
        <dsp:cNvSpPr/>
      </dsp:nvSpPr>
      <dsp:spPr>
        <a:xfrm>
          <a:off x="1399875" y="677206"/>
          <a:ext cx="4515449" cy="4515449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0FBCD-B890-415C-8C62-0D21EE9E2952}">
      <dsp:nvSpPr>
        <dsp:cNvPr id="0" name=""/>
        <dsp:cNvSpPr/>
      </dsp:nvSpPr>
      <dsp:spPr>
        <a:xfrm>
          <a:off x="1399875" y="677206"/>
          <a:ext cx="4515449" cy="4515449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79292-0BA5-4339-BE29-189465B2330E}">
      <dsp:nvSpPr>
        <dsp:cNvPr id="0" name=""/>
        <dsp:cNvSpPr/>
      </dsp:nvSpPr>
      <dsp:spPr>
        <a:xfrm>
          <a:off x="1399875" y="677206"/>
          <a:ext cx="4515449" cy="4515449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F9B5F-5795-4D3C-A786-543616A89DAF}">
      <dsp:nvSpPr>
        <dsp:cNvPr id="0" name=""/>
        <dsp:cNvSpPr/>
      </dsp:nvSpPr>
      <dsp:spPr>
        <a:xfrm>
          <a:off x="1399875" y="677206"/>
          <a:ext cx="4515449" cy="4515449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D435C-1942-426A-A80E-756E3DFB5CF2}">
      <dsp:nvSpPr>
        <dsp:cNvPr id="0" name=""/>
        <dsp:cNvSpPr/>
      </dsp:nvSpPr>
      <dsp:spPr>
        <a:xfrm>
          <a:off x="1399875" y="677206"/>
          <a:ext cx="4515449" cy="4515449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7E4AB-6768-4F85-A9DC-EA0B465A0253}">
      <dsp:nvSpPr>
        <dsp:cNvPr id="0" name=""/>
        <dsp:cNvSpPr/>
      </dsp:nvSpPr>
      <dsp:spPr>
        <a:xfrm>
          <a:off x="2618184" y="1895515"/>
          <a:ext cx="2078831" cy="207883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22622" y="2199953"/>
        <a:ext cx="1469955" cy="1469955"/>
      </dsp:txXfrm>
    </dsp:sp>
    <dsp:sp modelId="{E2399627-43B0-48B9-A231-986B0FCD6F3B}">
      <dsp:nvSpPr>
        <dsp:cNvPr id="0" name=""/>
        <dsp:cNvSpPr/>
      </dsp:nvSpPr>
      <dsp:spPr>
        <a:xfrm>
          <a:off x="2930009" y="2002"/>
          <a:ext cx="1455181" cy="145518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প্রজনন 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143115" y="215108"/>
        <a:ext cx="1028969" cy="1028969"/>
      </dsp:txXfrm>
    </dsp:sp>
    <dsp:sp modelId="{36CF2E50-6FFA-45D3-A3BA-820299D725A0}">
      <dsp:nvSpPr>
        <dsp:cNvPr id="0" name=""/>
        <dsp:cNvSpPr/>
      </dsp:nvSpPr>
      <dsp:spPr>
        <a:xfrm>
          <a:off x="5027410" y="1525853"/>
          <a:ext cx="1455181" cy="145518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নিষ্কাশন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 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240516" y="1738959"/>
        <a:ext cx="1028969" cy="1028969"/>
      </dsp:txXfrm>
    </dsp:sp>
    <dsp:sp modelId="{89439BB7-60A3-4CAF-AA30-8AC566AAF96D}">
      <dsp:nvSpPr>
        <dsp:cNvPr id="0" name=""/>
        <dsp:cNvSpPr/>
      </dsp:nvSpPr>
      <dsp:spPr>
        <a:xfrm>
          <a:off x="4226274" y="3991496"/>
          <a:ext cx="1455181" cy="1455181"/>
        </a:xfrm>
        <a:prstGeom prst="ellipse">
          <a:avLst/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নির্মাণ 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439380" y="4204602"/>
        <a:ext cx="1028969" cy="1028969"/>
      </dsp:txXfrm>
    </dsp:sp>
    <dsp:sp modelId="{AF7C0F90-EA13-4277-9AF6-D2701CD4BC7D}">
      <dsp:nvSpPr>
        <dsp:cNvPr id="0" name=""/>
        <dsp:cNvSpPr/>
      </dsp:nvSpPr>
      <dsp:spPr>
        <a:xfrm>
          <a:off x="1633743" y="3991496"/>
          <a:ext cx="1455181" cy="1455181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উৎপাদন</a:t>
          </a:r>
          <a:r>
            <a:rPr lang="bn-BD" sz="3200" kern="1200" dirty="0">
              <a:latin typeface="NikoshBAN" pitchFamily="2" charset="0"/>
              <a:cs typeface="NikoshBAN" pitchFamily="2" charset="0"/>
            </a:rPr>
            <a:t> 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846849" y="4204602"/>
        <a:ext cx="1028969" cy="1028969"/>
      </dsp:txXfrm>
    </dsp:sp>
    <dsp:sp modelId="{5736782A-B23C-41B9-88C6-A790BBA4A220}">
      <dsp:nvSpPr>
        <dsp:cNvPr id="0" name=""/>
        <dsp:cNvSpPr/>
      </dsp:nvSpPr>
      <dsp:spPr>
        <a:xfrm>
          <a:off x="832607" y="1525853"/>
          <a:ext cx="1455181" cy="145518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latin typeface="NikoshBAN" pitchFamily="2" charset="0"/>
              <a:cs typeface="NikoshBAN" pitchFamily="2" charset="0"/>
            </a:rPr>
            <a:t>সেবা শিল্প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045713" y="1738959"/>
        <a:ext cx="1028969" cy="1028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47325-FF41-4166-86E6-50A0CFC934D0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39DC-9E13-46C3-A91D-2D0680D71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D39DC-9E13-46C3-A91D-2D0680D710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hossain599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0"/>
            <a:ext cx="586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22960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country-pag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"/>
            <a:ext cx="4572001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41020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desh_SSFP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80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প্রত্যেকটি শিল্পের তিনটি করে উদাহরণ লিখ।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3200400"/>
            <a:ext cx="3505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সময়---৫ মি.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762000"/>
          <a:ext cx="7315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ttage_indus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200400"/>
          </a:xfrm>
          <a:prstGeom prst="rect">
            <a:avLst/>
          </a:prstGeom>
        </p:spPr>
      </p:pic>
      <p:pic>
        <p:nvPicPr>
          <p:cNvPr id="7" name="Picture 6" descr="bs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3124200"/>
          </a:xfrm>
          <a:prstGeom prst="rect">
            <a:avLst/>
          </a:prstGeom>
        </p:spPr>
      </p:pic>
      <p:pic>
        <p:nvPicPr>
          <p:cNvPr id="8" name="Picture 7" descr="Chittagong_Port_Channel_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648200" cy="3581400"/>
          </a:xfrm>
          <a:prstGeom prst="rect">
            <a:avLst/>
          </a:prstGeom>
        </p:spPr>
      </p:pic>
      <p:pic>
        <p:nvPicPr>
          <p:cNvPr id="10" name="Picture 9" descr="men-buying-vegetables-market-1872017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276600"/>
            <a:ext cx="4267200" cy="3581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hran-cemetery-children-selling-flowers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5029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410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3.05.01.SDC_.Katalyst.Bangladesh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0"/>
            <a:ext cx="41148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o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8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410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t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"/>
            <a:ext cx="4267200" cy="510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ali_Bank_headqu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4102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door-advertising-billboards-sky-background-313578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"/>
            <a:ext cx="4495799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4102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বিঞ্জাপন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us-acciden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181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486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ax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7724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105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790700" y="813375"/>
            <a:ext cx="5257800" cy="502920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2362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বাণিজ্য </a:t>
            </a:r>
            <a:endParaRPr lang="en-US" sz="7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28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175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4267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94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648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বিঞ্জাপন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5334000" cy="6477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মোহম্মদ</a:t>
            </a:r>
            <a:r>
              <a:rPr lang="en-US" sz="6000" dirty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6000" dirty="0">
              <a:solidFill>
                <a:schemeClr val="accent6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আজিজুর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নাওড়া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  <a:hlinkClick r:id="rId2"/>
              </a:rPr>
              <a:t>   mdhossain</a:t>
            </a:r>
            <a:r>
              <a:rPr lang="en-US" sz="2800" dirty="0">
                <a:cs typeface="NikoshBAN" pitchFamily="2" charset="0"/>
                <a:hlinkClick r:id="rId2"/>
              </a:rPr>
              <a:t>599</a:t>
            </a:r>
            <a:r>
              <a:rPr lang="en-US" sz="2800" dirty="0"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dirty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NikoshBAN" pitchFamily="2" charset="0"/>
              </a:rPr>
              <a:t>01721025599.</a:t>
            </a:r>
            <a:endParaRPr lang="en-US" sz="4000" dirty="0">
              <a:solidFill>
                <a:srgbClr val="00B050"/>
              </a:solidFill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8" name="Picture 2" descr="G:\ \HZKGQM.jpg"/>
          <p:cNvPicPr>
            <a:picLocks noChangeAspect="1" noChangeArrowheads="1"/>
          </p:cNvPicPr>
          <p:nvPr/>
        </p:nvPicPr>
        <p:blipFill>
          <a:blip r:embed="rId3"/>
          <a:srcRect l="22917" t="28788" r="22917" b="27273"/>
          <a:stretch>
            <a:fillRect/>
          </a:stretch>
        </p:blipFill>
        <p:spPr bwMode="auto">
          <a:xfrm>
            <a:off x="6248400" y="533400"/>
            <a:ext cx="2286000" cy="25497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"/>
            <a:ext cx="2286000" cy="2797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9300" y="4198829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শ্রেণি: নবম ও দশম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বিষয়: ব্যবসায় উদ্যোগ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বাণিজ্যের উপাদানগুলির বাধা দূর করার উপায়গুলি লিখ।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BGCTY5-1_151634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1"/>
            <a:ext cx="4114800" cy="3886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4724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প্রত্যক্ষ সেবা</a:t>
            </a:r>
            <a:endParaRPr lang="en-US" sz="6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inco0629_02_42968_4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115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১।পণ্য-দ্রব্য বিনিময়ের তিনটি সহায়ক কাজ কি কি?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ব্যবসায়ের বিভিন্ন ধরনের বাধা দূর করার উপায়গুলো বলো।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৩।প্রত্যক্ষ সেবার তিনটি নাম বলো।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“আধুনিক ব্যবসায়ে প্রত্যক্ষ সেবা একটি গুরুত্বপূর্ণ শাখা’’ উক্তিটি ব্যাখ্যা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7324"/>
            <a:ext cx="7620000" cy="494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343400" cy="3352800"/>
          </a:xfrm>
          <a:prstGeom prst="rect">
            <a:avLst/>
          </a:prstGeom>
        </p:spPr>
      </p:pic>
      <p:pic>
        <p:nvPicPr>
          <p:cNvPr id="8" name="Picture 7" descr="farmers_ready_to_market_their_products_254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495800" cy="3352799"/>
          </a:xfrm>
          <a:prstGeom prst="rect">
            <a:avLst/>
          </a:prstGeom>
        </p:spPr>
      </p:pic>
      <p:pic>
        <p:nvPicPr>
          <p:cNvPr id="11" name="Picture 10" descr="Bangladesh-TUP-Mom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79818"/>
            <a:ext cx="4495800" cy="3378182"/>
          </a:xfrm>
          <a:prstGeom prst="rect">
            <a:avLst/>
          </a:prstGeom>
        </p:spPr>
      </p:pic>
      <p:pic>
        <p:nvPicPr>
          <p:cNvPr id="12" name="Picture 11" descr="Village Clin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4478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u="sng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ব্যবসায়ের প্রকারভেদ</a:t>
            </a:r>
            <a:endParaRPr lang="en-US" sz="6600" b="1" u="sng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5200" dirty="0">
                <a:latin typeface="NikoshBAN" pitchFamily="2" charset="0"/>
                <a:cs typeface="NikoshBAN" pitchFamily="2" charset="0"/>
              </a:rPr>
              <a:t>ব্যবসায় কি তা বলতে পারবে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;</a:t>
            </a:r>
            <a:endParaRPr lang="bn-BD" sz="5200" dirty="0">
              <a:latin typeface="NikoshBAN" pitchFamily="2" charset="0"/>
              <a:cs typeface="NikoshBAN" pitchFamily="2" charset="0"/>
            </a:endParaRPr>
          </a:p>
          <a:p>
            <a:r>
              <a:rPr lang="bn-BD" sz="5200" dirty="0">
                <a:latin typeface="NikoshBAN" pitchFamily="2" charset="0"/>
                <a:cs typeface="NikoshBAN" pitchFamily="2" charset="0"/>
              </a:rPr>
              <a:t>ব্যবসায়ের শ্রেণিবিভাগ উল্লেখ করতে পারবে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;</a:t>
            </a:r>
            <a:endParaRPr lang="bn-BD" sz="5200" dirty="0">
              <a:latin typeface="NikoshBAN" pitchFamily="2" charset="0"/>
              <a:cs typeface="NikoshBAN" pitchFamily="2" charset="0"/>
            </a:endParaRPr>
          </a:p>
          <a:p>
            <a:r>
              <a:rPr lang="bn-BD" sz="5200" dirty="0">
                <a:latin typeface="NikoshBAN" pitchFamily="2" charset="0"/>
                <a:cs typeface="NikoshBAN" pitchFamily="2" charset="0"/>
              </a:rPr>
              <a:t>শিল্প ওবাণিজ্যের মধ্যে সম্পর্ক নির্ণয় করতে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200" dirty="0">
                <a:latin typeface="NikoshBAN" pitchFamily="2" charset="0"/>
                <a:cs typeface="NikoshBAN" pitchFamily="2" charset="0"/>
              </a:rPr>
              <a:t>;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r>
              <a:rPr lang="bn-BD" sz="5200" dirty="0">
                <a:latin typeface="NikoshBAN" pitchFamily="2" charset="0"/>
                <a:cs typeface="NikoshBAN" pitchFamily="2" charset="0"/>
              </a:rPr>
              <a:t>প্রত্যক্ষ সেবার গুরুত্ব ব্যাখ্যা করতে পারবে।</a:t>
            </a:r>
            <a:endParaRPr lang="en-US" sz="5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562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প্রজনন শিল্প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oultry_morog_1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52400"/>
            <a:ext cx="4267200" cy="4953000"/>
          </a:xfrm>
          <a:prstGeom prst="rect">
            <a:avLst/>
          </a:prstGeom>
        </p:spPr>
      </p:pic>
      <p:pic>
        <p:nvPicPr>
          <p:cNvPr id="5" name="Picture 4" descr="_DSC01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44196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0px-Kochi_chinese_fishing-net-20080215-0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648200" cy="4495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9601" y="4782866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নিষ্কাশন শিল্প</a:t>
            </a:r>
            <a:endParaRPr lang="en-US" sz="7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7d19dd05683b0c644e569d60d96d1d2f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nali_Bank_headqu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5000" y="4648200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US" sz="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helledinban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4495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(F)_0517_-_Pastorale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9"/>
            <a:ext cx="4495800" cy="4956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05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উৎপাদন শিল্প</a:t>
            </a:r>
            <a:endParaRPr lang="en-US" sz="72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ewswala-i-Potter_is_seen_making_pots_for_summ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014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192</Words>
  <Application>Microsoft Office PowerPoint</Application>
  <PresentationFormat>On-screen Show (4:3)</PresentationFormat>
  <Paragraphs>57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সোনার বাংলা আমি তোমায় ভালোবাসি</dc:title>
  <dc:creator>DOEL</dc:creator>
  <cp:lastModifiedBy>NUSAIBA HOSSAIN</cp:lastModifiedBy>
  <cp:revision>171</cp:revision>
  <dcterms:created xsi:type="dcterms:W3CDTF">2006-08-16T00:00:00Z</dcterms:created>
  <dcterms:modified xsi:type="dcterms:W3CDTF">2020-04-13T08:08:17Z</dcterms:modified>
</cp:coreProperties>
</file>