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3" r:id="rId2"/>
    <p:sldId id="258" r:id="rId3"/>
    <p:sldId id="256" r:id="rId4"/>
    <p:sldId id="260" r:id="rId5"/>
    <p:sldId id="267" r:id="rId6"/>
    <p:sldId id="264" r:id="rId7"/>
    <p:sldId id="269" r:id="rId8"/>
    <p:sldId id="270" r:id="rId9"/>
    <p:sldId id="265" r:id="rId10"/>
    <p:sldId id="272" r:id="rId11"/>
    <p:sldId id="266" r:id="rId12"/>
    <p:sldId id="259" r:id="rId13"/>
    <p:sldId id="261" r:id="rId14"/>
    <p:sldId id="271" r:id="rId15"/>
    <p:sldId id="273" r:id="rId16"/>
    <p:sldId id="268" r:id="rId17"/>
    <p:sldId id="274" r:id="rId18"/>
    <p:sldId id="262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64509" autoAdjust="0"/>
  </p:normalViewPr>
  <p:slideViewPr>
    <p:cSldViewPr>
      <p:cViewPr>
        <p:scale>
          <a:sx n="78" d="100"/>
          <a:sy n="78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458B-A348-4828-85D9-B341B7D29CD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79D97-0C47-4CC9-A7C8-94DAD810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3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762000"/>
            <a:ext cx="6400800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96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438400"/>
            <a:ext cx="6400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09800"/>
            <a:ext cx="64770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বেঁচে থাকার জন্য মানুষের অন্ন,বস্ত্র,বাসস্থান প্রয়োজন।বৃক্ষ প্রত্যক্ষ ও পরোক্ষভাবে আমাদের সে প্রয়োজন পূরণ করে। বৃক্ষ থেকে আমরা খাদ্য,ঔষধ,পোশাক,কাঠ,ফল ইত্যাদি লাভ করি। পাশাপাশি পরিবেশ রক্ষায়ও বৃক্ষ গুরুত্বপূর্ণ ভূমিকা পালন করে।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অক্সিজেনের সরবরাহ বৃদ্ধি,জলবায়ুর উষ্ণতা রোধ,অতিবৃষ্টি,অনাবৃষ্টি রোধ ইত্যাদি ক্ষেত্রেও বৃক্ষের অবদান অনস্বীকার্য।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13571" y="1498011"/>
            <a:ext cx="2384258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76" y="1118395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5715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চান।সেই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সচ্ছলতাও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চান।তিনি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থাকুক।প্রয়োজনীয়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আসুক।দেশ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অতিবৃষ্টি,অনাবৃষ্টি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114800"/>
            <a:ext cx="57912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উক্ত লক্ষ্য অর্জনের ফলে জনাব আহমদ-</a:t>
            </a:r>
          </a:p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পশু-পাখির রাজা হবেন   </a:t>
            </a:r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পুণ্য কাজের অংশীদার হবেন  </a:t>
            </a:r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ধন-দৌলতের অধিকারী হবেন  </a:t>
            </a:r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সর্বোত্তম মানুষে পরিণত হবেন।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130463"/>
            <a:ext cx="3048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IN" dirty="0" smtClean="0"/>
              <a:t>পুণ্য কাজের অংশীদার হবেন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44" y="457200"/>
            <a:ext cx="3950209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457200"/>
            <a:ext cx="40386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3352800"/>
            <a:ext cx="4038600" cy="252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361944"/>
            <a:ext cx="3950209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19800"/>
            <a:ext cx="804367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প্রকার ফলের বৃক্ষ যেমন-কমলা,কাঠাল,আম।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82" y="152400"/>
            <a:ext cx="4278521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5599"/>
            <a:ext cx="4267200" cy="3020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267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27" y="2907791"/>
            <a:ext cx="4075229" cy="3008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09599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পরিবেশ রক্ষায় বৃক্ষ গুরুত্বপূর্ণ ভূমিকা পালন করছে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582900"/>
              </p:ext>
            </p:extLst>
          </p:nvPr>
        </p:nvGraphicFramePr>
        <p:xfrm>
          <a:off x="3925888" y="3182938"/>
          <a:ext cx="12906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1290960" imgH="491040" progId="Package">
                  <p:embed/>
                </p:oleObj>
              </mc:Choice>
              <mc:Fallback>
                <p:oleObj name="Packager Shell Object" showAsIcon="1" r:id="rId3" imgW="12909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5888" y="3182938"/>
                        <a:ext cx="129063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1418737"/>
            <a:ext cx="5105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পরিবেশ রক্ষায় বৃক্ষের ভূমিকার  একটি  ভিডিও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সতভাবে করা সকল কাজই উত্তম। বৃক্ষরোপণেও কোনো লজ্জা নেই।বৃক্ষ রোপণে মানুষের পার্থিব লাভের পাশাপাশি পরকালীন  কল্যাণও লাভ করতে পারে।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95600"/>
            <a:ext cx="66294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হাদিসের শিক্ষাঃ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১।বৃক্ষরোপণ পূণ্যের কাজ।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২।বৃক্ষরোপণের দ্বারা মানুষ আর্থিকভাবে লাভবান হয়।পরিবেশ সংরক্ষিত থাকে।পাশাপাশি আখিরাতেও প্রতিদান পাওয়া যাবে।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৩।মহানবী(সাঃ)আমাদের বৃক্ষরোপণের প্রতি উৎসাহ প্রদান করেছেন।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৪।মানুষের উৎপাদিত ফল,ফসলে পশু-পাখি ও অন্য মানুষেরও হক রয়েছে।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ফল,ফসল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ভক্ষণ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বিনষ্ট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না।বরং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সদকা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আবাদকারীর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আমলনামায়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rot="5400000">
            <a:off x="-1447006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DEF3-6CA9-4270-8625-A3514849CD76}" type="datetime1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81000"/>
            <a:ext cx="1905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64837" y="1122738"/>
            <a:ext cx="3483429" cy="3294965"/>
            <a:chOff x="2895600" y="1524000"/>
            <a:chExt cx="5334000" cy="4837331"/>
          </a:xfrm>
        </p:grpSpPr>
        <p:pic>
          <p:nvPicPr>
            <p:cNvPr id="7" name="Picture 6" descr="governance_main.pn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1524000"/>
              <a:ext cx="5334000" cy="4800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895600" y="5715000"/>
              <a:ext cx="525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14600" y="4800600"/>
            <a:ext cx="2514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হাদিসের শিক্ষা লিখ যেকোন ৩টি।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1447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667000"/>
            <a:ext cx="41148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বৃক্ষ প্রত্যক্ষ ও পরোক্ষভাবে প্রয়োজন পূরণ করে-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অন্নের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বস্ত্রের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বাসস্থানের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191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591110"/>
            <a:ext cx="4114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C00000"/>
                </a:solidFill>
              </a:rPr>
              <a:t>ক</a:t>
            </a:r>
            <a:r>
              <a:rPr lang="bn-IN" dirty="0" smtClean="0"/>
              <a:t>-১,২    </a:t>
            </a:r>
            <a:r>
              <a:rPr lang="bn-IN" dirty="0" smtClean="0">
                <a:solidFill>
                  <a:srgbClr val="FF0000"/>
                </a:solidFill>
              </a:rPr>
              <a:t>খ</a:t>
            </a:r>
            <a:r>
              <a:rPr lang="bn-IN" dirty="0" smtClean="0"/>
              <a:t>-১,৩   </a:t>
            </a:r>
            <a:r>
              <a:rPr lang="bn-IN" dirty="0" smtClean="0">
                <a:solidFill>
                  <a:srgbClr val="FF0000"/>
                </a:solidFill>
              </a:rPr>
              <a:t>গ</a:t>
            </a:r>
            <a:r>
              <a:rPr lang="bn-IN" dirty="0" smtClean="0"/>
              <a:t>-২,৩   </a:t>
            </a:r>
            <a:r>
              <a:rPr lang="bn-IN" dirty="0" smtClean="0">
                <a:solidFill>
                  <a:srgbClr val="FF0000"/>
                </a:solidFill>
              </a:rPr>
              <a:t>ঘ</a:t>
            </a:r>
            <a:r>
              <a:rPr lang="bn-IN" dirty="0" smtClean="0"/>
              <a:t>-১,২,৩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5638800"/>
            <a:ext cx="175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উত্তর-সবটি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1447800"/>
            <a:ext cx="5698864" cy="3529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609600"/>
            <a:ext cx="137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6976" y="5562600"/>
            <a:ext cx="6248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বৃক্ষরোপণ সম্পর্কিত হাদিসটি মুখস্ত শিখে আসবে।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63246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743633"/>
            <a:ext cx="1676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67200" y="2915900"/>
            <a:ext cx="609600" cy="3276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71600" y="2362200"/>
            <a:ext cx="1981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2932176"/>
            <a:ext cx="149352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62000" y="4303776"/>
            <a:ext cx="3505200" cy="19082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মুহাম্মদ শাহনূর আলী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সহকারী শিক্ষক (ইসলাম ও নৈতিক শিক্ষা)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জনতা উচ্চ বিদ্যালয়(কামরাঙ্গী)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ডাকঃকপলা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06796" y="1752600"/>
            <a:ext cx="17891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7384" y="2503865"/>
            <a:ext cx="3048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 দ্বিতীয়-পাঠঃ১৫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শ্রেণীঃনবম/দশম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বিষয়ঃইসলাম ও নৈতিক শিক্ষা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76" y="3792641"/>
            <a:ext cx="309943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88" y="762000"/>
            <a:ext cx="3752088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6048" y="347472"/>
            <a:ext cx="2743200" cy="3572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3581400"/>
            <a:ext cx="3739896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435025"/>
            <a:ext cx="35722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বৃক্ষ লাগান পরিবেশ বাঁচান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2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1"/>
            <a:ext cx="3892296" cy="2209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"/>
            <a:ext cx="3886200" cy="2902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97137"/>
            <a:ext cx="4008120" cy="2833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9" y="3505200"/>
            <a:ext cx="3946071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019800"/>
            <a:ext cx="1676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বনজ বৃক্ষ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2286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31136"/>
            <a:ext cx="78486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রোপণের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উপকারীতা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888" y="2362200"/>
            <a:ext cx="50109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7888" y="3581400"/>
            <a:ext cx="7315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পূণ্যের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পাদিত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ফল-ফসলে পশু-পাখি ও অন্যমানুষেরও হক রয়েছে তা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905000"/>
            <a:ext cx="1524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হাদিস নং 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048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(বৃক্ষরোপণ সম্পর্কিত হাদিস)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038308"/>
            <a:ext cx="8305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অর্থঃ”কোনো মুসলমান যদি বৃক্ষ রোপণ করে কিংবা কোনো ফসল আবাদ করে, এরপর তা থেকে কোনো পাখি,মানুষ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চতুস্পদ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।”(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বুখারী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19400"/>
            <a:ext cx="7391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বৃক্ষরোপণ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উৎসাহ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বৃক্ষরোপণ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28" y="1422975"/>
            <a:ext cx="1905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8938" y="2353662"/>
            <a:ext cx="1892809" cy="1605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8012" y="3443133"/>
            <a:ext cx="5791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রোপণের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029200"/>
            <a:ext cx="2590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মহানবি(সাঃ)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632</TotalTime>
  <Words>440</Words>
  <Application>Microsoft Office PowerPoint</Application>
  <PresentationFormat>On-screen Show (4:3)</PresentationFormat>
  <Paragraphs>61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Waveform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NAYEEM</dc:creator>
  <cp:lastModifiedBy>NAYEEM</cp:lastModifiedBy>
  <cp:revision>59</cp:revision>
  <dcterms:created xsi:type="dcterms:W3CDTF">2006-08-16T00:00:00Z</dcterms:created>
  <dcterms:modified xsi:type="dcterms:W3CDTF">2020-04-13T08:48:40Z</dcterms:modified>
</cp:coreProperties>
</file>