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3" r:id="rId3"/>
    <p:sldId id="259" r:id="rId4"/>
    <p:sldId id="260" r:id="rId5"/>
    <p:sldId id="272" r:id="rId6"/>
    <p:sldId id="284" r:id="rId7"/>
    <p:sldId id="285" r:id="rId8"/>
    <p:sldId id="273" r:id="rId9"/>
    <p:sldId id="277" r:id="rId10"/>
    <p:sldId id="280" r:id="rId11"/>
    <p:sldId id="281" r:id="rId12"/>
    <p:sldId id="279" r:id="rId13"/>
    <p:sldId id="278" r:id="rId14"/>
    <p:sldId id="263" r:id="rId15"/>
    <p:sldId id="266" r:id="rId16"/>
    <p:sldId id="286" r:id="rId17"/>
    <p:sldId id="288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0F8"/>
    <a:srgbClr val="EFD1E9"/>
    <a:srgbClr val="F8CDC0"/>
    <a:srgbClr val="FF0066"/>
    <a:srgbClr val="EFF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0FC28-D3CE-49C0-BD59-29A51BA47C6D}" type="datetimeFigureOut">
              <a:rPr lang="en-PH" smtClean="0"/>
              <a:t>13/04/2020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0E0ED-59BA-4B4D-9547-278B45E0AA0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801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13/04/2020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7718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13/04/2020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6593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13/04/2020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6948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13/04/2020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9468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13/04/2020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9095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13/04/2020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3031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13/04/2020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9062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13/04/2020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4369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13/04/2020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5472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13/04/2020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6616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3667-21B3-497F-BCA5-12786BD92749}" type="datetimeFigureOut">
              <a:rPr lang="en-PH" smtClean="0"/>
              <a:t>13/04/2020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6063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3667-21B3-497F-BCA5-12786BD92749}" type="datetimeFigureOut">
              <a:rPr lang="en-PH" smtClean="0"/>
              <a:t>13/04/2020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AEB1-D567-4707-ACB9-B6925D4FAA2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8550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Movie 1">
            <a:hlinkClick r:id="" action="ppaction://noaction" highlightClick="1"/>
          </p:cNvPr>
          <p:cNvSpPr/>
          <p:nvPr/>
        </p:nvSpPr>
        <p:spPr>
          <a:xfrm>
            <a:off x="614149" y="382138"/>
            <a:ext cx="11125957" cy="600501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1" y="382138"/>
            <a:ext cx="11125957" cy="6005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8039" y="2461109"/>
            <a:ext cx="483791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0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5000" b="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5000" b="0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4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89000"/>
            <a:ext cx="9525000" cy="5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25812" y="100897"/>
            <a:ext cx="4124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8003" y="120326"/>
            <a:ext cx="3974841" cy="72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5772" y="5969000"/>
            <a:ext cx="2794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বোমারু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ট্যাংক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2176" y="90814"/>
            <a:ext cx="442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6136" y="5981443"/>
            <a:ext cx="6453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বোমা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5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09" y="810691"/>
            <a:ext cx="9314872" cy="541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75110" y="0"/>
            <a:ext cx="4124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7468" y="-10340"/>
            <a:ext cx="2919414" cy="72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6930" y="6223379"/>
            <a:ext cx="7632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বোমারু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বোমা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46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13" y="873457"/>
            <a:ext cx="9341134" cy="5254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52214" y="201306"/>
            <a:ext cx="4124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3537" y="144892"/>
            <a:ext cx="3974841" cy="72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4620" y="6092110"/>
            <a:ext cx="8248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6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 r="17682"/>
          <a:stretch/>
        </p:blipFill>
        <p:spPr>
          <a:xfrm>
            <a:off x="1604866" y="931822"/>
            <a:ext cx="8562716" cy="5111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64822" y="142492"/>
            <a:ext cx="4632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তাকাও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7729" y="203257"/>
            <a:ext cx="2846348" cy="72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1708" y="6042900"/>
            <a:ext cx="5489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গেমে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আসক্ত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2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861" y="1437828"/>
            <a:ext cx="8543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প্রভাবগুলো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PH" sz="48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147" y="137574"/>
            <a:ext cx="3344053" cy="1841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3853" y="137574"/>
            <a:ext cx="5355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PH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861" y="3135265"/>
            <a:ext cx="153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PH" sz="4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861" y="5101602"/>
            <a:ext cx="1054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দুষিত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PH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853" y="5809488"/>
            <a:ext cx="10530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খেলাধূলা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মুক্তচিন্তার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PH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861" y="3778163"/>
            <a:ext cx="10994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(১)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দুষণ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উষ্ণায়ন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PH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63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A9874B-7162-4957-8C01-611F45C822A4}"/>
              </a:ext>
            </a:extLst>
          </p:cNvPr>
          <p:cNvSpPr txBox="1"/>
          <p:nvPr/>
        </p:nvSpPr>
        <p:spPr>
          <a:xfrm>
            <a:off x="1105130" y="4350751"/>
            <a:ext cx="9495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IN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0D1802-85DB-4615-B948-9F97F38AC6DC}"/>
              </a:ext>
            </a:extLst>
          </p:cNvPr>
          <p:cNvSpPr/>
          <p:nvPr/>
        </p:nvSpPr>
        <p:spPr>
          <a:xfrm>
            <a:off x="-46122" y="0"/>
            <a:ext cx="12324043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63D46A0-ACE3-417C-871F-C4B36F6D5EDE}"/>
              </a:ext>
            </a:extLst>
          </p:cNvPr>
          <p:cNvGrpSpPr/>
          <p:nvPr/>
        </p:nvGrpSpPr>
        <p:grpSpPr>
          <a:xfrm>
            <a:off x="-46122" y="53007"/>
            <a:ext cx="12119285" cy="6616039"/>
            <a:chOff x="-1388" y="0"/>
            <a:chExt cx="12520541" cy="66212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83B7F53E-1A9C-48E2-BBCF-DD84C65E7E7F}"/>
                </a:ext>
              </a:extLst>
            </p:cNvPr>
            <p:cNvGrpSpPr/>
            <p:nvPr/>
          </p:nvGrpSpPr>
          <p:grpSpPr>
            <a:xfrm>
              <a:off x="-1388" y="0"/>
              <a:ext cx="12520541" cy="6621211"/>
              <a:chOff x="-229997" y="261941"/>
              <a:chExt cx="12602405" cy="662121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64D5F2E4-D25E-49F7-BDDF-E120711500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6794" y="1988054"/>
                <a:ext cx="6705614" cy="489509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C8FA2701-1E9E-4B88-8ABE-4895C4197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29997" y="261941"/>
                <a:ext cx="7624689" cy="6217920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DEF6178-6129-4FA1-B35F-165887EB17B9}"/>
                </a:ext>
              </a:extLst>
            </p:cNvPr>
            <p:cNvSpPr txBox="1"/>
            <p:nvPr/>
          </p:nvSpPr>
          <p:spPr>
            <a:xfrm rot="21061278">
              <a:off x="756875" y="434634"/>
              <a:ext cx="3038318" cy="157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b="1" dirty="0">
                  <a:latin typeface="NikoshBAN" pitchFamily="2" charset="0"/>
                  <a:cs typeface="NikoshBAN" pitchFamily="2" charset="0"/>
                </a:rPr>
                <a:t>পাঠ্য </a:t>
              </a:r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বইয়ের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 6৬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6CF19F1-3942-43A9-B97A-90A9B40BDEE7}"/>
                </a:ext>
              </a:extLst>
            </p:cNvPr>
            <p:cNvSpPr txBox="1"/>
            <p:nvPr/>
          </p:nvSpPr>
          <p:spPr>
            <a:xfrm>
              <a:off x="2890293" y="2115621"/>
              <a:ext cx="19718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A0D41C4-9EA9-4C5E-8584-2A5720DD79D5}"/>
                </a:ext>
              </a:extLst>
            </p:cNvPr>
            <p:cNvSpPr txBox="1"/>
            <p:nvPr/>
          </p:nvSpPr>
          <p:spPr>
            <a:xfrm>
              <a:off x="3462382" y="4206184"/>
              <a:ext cx="28996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6399DBE-84F4-4414-8C5F-15BEE218DC0F}"/>
              </a:ext>
            </a:extLst>
          </p:cNvPr>
          <p:cNvSpPr/>
          <p:nvPr/>
        </p:nvSpPr>
        <p:spPr>
          <a:xfrm>
            <a:off x="5755201" y="3244334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62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081A7AE-D55F-4B8B-98AF-12C9114B77DA}"/>
              </a:ext>
            </a:extLst>
          </p:cNvPr>
          <p:cNvSpPr txBox="1"/>
          <p:nvPr/>
        </p:nvSpPr>
        <p:spPr>
          <a:xfrm>
            <a:off x="2398836" y="2503653"/>
            <a:ext cx="2625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303D3AF-CDA3-4D50-B5E2-0D23A9A581EF}"/>
              </a:ext>
            </a:extLst>
          </p:cNvPr>
          <p:cNvSpPr txBox="1"/>
          <p:nvPr/>
        </p:nvSpPr>
        <p:spPr>
          <a:xfrm>
            <a:off x="3399941" y="4441887"/>
            <a:ext cx="2634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3105">
            <a:off x="5656029" y="241378"/>
            <a:ext cx="4008121" cy="417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9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984" y="-174592"/>
            <a:ext cx="429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76" y="128885"/>
            <a:ext cx="2403705" cy="18496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55595" y="3155967"/>
            <a:ext cx="4282634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b="1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উপকারী</a:t>
            </a:r>
            <a:r>
              <a:rPr lang="en-US" sz="4000" b="1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প্রভাবঃ</a:t>
            </a:r>
            <a:r>
              <a:rPr lang="en-US" sz="4000" b="1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4000" b="1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0111" y="3024142"/>
            <a:ext cx="4618798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4858" y="3861748"/>
            <a:ext cx="4614051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◌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1306" y="3988544"/>
            <a:ext cx="4276924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◌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2687" y="4570942"/>
            <a:ext cx="4616222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◌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1940" y="5294927"/>
            <a:ext cx="4616969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◌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6688" y="6070930"/>
            <a:ext cx="4612221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◌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5595" y="4696430"/>
            <a:ext cx="4282634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◌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4618" y="2419500"/>
            <a:ext cx="4239963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endParaRPr lang="en-PH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7685" y="2267469"/>
            <a:ext cx="4612221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 </a:t>
            </a:r>
            <a:endParaRPr lang="en-PH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2404" y="3196200"/>
            <a:ext cx="4285825" cy="357062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5" name="Rectangle 14"/>
          <p:cNvSpPr/>
          <p:nvPr/>
        </p:nvSpPr>
        <p:spPr>
          <a:xfrm>
            <a:off x="6467685" y="2937668"/>
            <a:ext cx="4644872" cy="382915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6" name="Rectangle 15"/>
          <p:cNvSpPr/>
          <p:nvPr/>
        </p:nvSpPr>
        <p:spPr>
          <a:xfrm>
            <a:off x="1252404" y="2383916"/>
            <a:ext cx="4285825" cy="76008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7" name="Rectangle 16"/>
          <p:cNvSpPr/>
          <p:nvPr/>
        </p:nvSpPr>
        <p:spPr>
          <a:xfrm>
            <a:off x="6467685" y="2258393"/>
            <a:ext cx="4644872" cy="76008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0" name="TextBox 19"/>
          <p:cNvSpPr txBox="1"/>
          <p:nvPr/>
        </p:nvSpPr>
        <p:spPr>
          <a:xfrm>
            <a:off x="1010357" y="655093"/>
            <a:ext cx="7918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দলগতভাবে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প্রভাবগুলি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8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51516" y="51515"/>
            <a:ext cx="12080383" cy="6767848"/>
          </a:xfrm>
          <a:prstGeom prst="horizontalScroll">
            <a:avLst/>
          </a:prstGeom>
          <a:solidFill>
            <a:srgbClr val="FAF0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extBox 1"/>
          <p:cNvSpPr txBox="1"/>
          <p:nvPr/>
        </p:nvSpPr>
        <p:spPr>
          <a:xfrm>
            <a:off x="1451830" y="3035663"/>
            <a:ext cx="8385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প্রভাবগুলো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PH" sz="40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3353" y="-208791"/>
            <a:ext cx="3400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PH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2397" y="3599904"/>
            <a:ext cx="153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PH" sz="4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8969" y="4815745"/>
            <a:ext cx="9017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দুষিত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PH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1202" y="5418201"/>
            <a:ext cx="965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(৪)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খেলাধূলা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মুক্তচিন্তার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PH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9788" y="4228872"/>
            <a:ext cx="10177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(২ )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PH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3554" y="3626416"/>
            <a:ext cx="56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(১)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PH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6465" y="837891"/>
            <a:ext cx="7451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PH" sz="40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7600" y="1335924"/>
            <a:ext cx="1312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PH" sz="4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2613" y="1370730"/>
            <a:ext cx="119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PH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0744" y="1936777"/>
            <a:ext cx="8586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PH" sz="40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2240" y="2493394"/>
            <a:ext cx="122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PH" sz="4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8660" y="2541330"/>
            <a:ext cx="495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PH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36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106" y="333814"/>
            <a:ext cx="5449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9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96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6" t="7160" r="22400" b="47214"/>
          <a:stretch/>
        </p:blipFill>
        <p:spPr>
          <a:xfrm>
            <a:off x="7555642" y="333814"/>
            <a:ext cx="4244472" cy="27081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05605" y="4315673"/>
            <a:ext cx="1193171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000" b="1" cap="none" spc="0" dirty="0" err="1" smtClean="0">
                <a:ln/>
                <a:solidFill>
                  <a:schemeClr val="accent5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50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cap="none" spc="0" dirty="0" err="1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0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cap="none" spc="0" dirty="0" err="1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50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cap="none" spc="0" dirty="0" err="1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50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cap="none" spc="0" dirty="0" err="1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50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cap="none" spc="0" dirty="0" err="1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0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cap="none" spc="0" dirty="0" err="1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0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5000" b="1" cap="none" spc="0" dirty="0" err="1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50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cap="none" spc="0" dirty="0" err="1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000" b="1" cap="none" spc="0" dirty="0" smtClean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000" b="1" cap="none" spc="0" dirty="0">
              <a:ln/>
              <a:solidFill>
                <a:schemeClr val="accent4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8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995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75177" y="2516959"/>
            <a:ext cx="32704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5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41008" y="388621"/>
            <a:ext cx="5331891" cy="5982266"/>
          </a:xfrm>
          <a:prstGeom prst="rect">
            <a:avLst/>
          </a:prstGeom>
          <a:solidFill>
            <a:srgbClr val="F8CDC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উপস্থাপনায়ঃ</a:t>
            </a:r>
            <a:endParaRPr lang="en-US" sz="10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সাহিদা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বানু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হোজা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দুর্গাপুর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r="1871" b="2122"/>
          <a:stretch/>
        </p:blipFill>
        <p:spPr>
          <a:xfrm>
            <a:off x="502921" y="516106"/>
            <a:ext cx="5669280" cy="57861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88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77" y="247970"/>
            <a:ext cx="5417463" cy="9178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5400" b="1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t="1419" r="4598" b="1891"/>
          <a:stretch/>
        </p:blipFill>
        <p:spPr>
          <a:xfrm>
            <a:off x="6789420" y="347005"/>
            <a:ext cx="4832435" cy="6215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3277" y="1802527"/>
            <a:ext cx="5422392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b="1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277" y="1156196"/>
            <a:ext cx="5422392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277" y="3077043"/>
            <a:ext cx="5422392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277" y="2430712"/>
            <a:ext cx="5422392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3600" b="1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277" y="5893199"/>
            <a:ext cx="5422392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1৩/০৪/২০২০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277" y="5246868"/>
            <a:ext cx="5422392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৬৬   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277" y="4161956"/>
            <a:ext cx="5422392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13468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2550" r="3346" b="3286"/>
          <a:stretch/>
        </p:blipFill>
        <p:spPr>
          <a:xfrm>
            <a:off x="0" y="0"/>
            <a:ext cx="1243584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121590">
            <a:off x="2942870" y="2614405"/>
            <a:ext cx="7380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১০.৩.১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অপব্যবহার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PH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124912">
            <a:off x="2585031" y="1567360"/>
            <a:ext cx="6126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8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8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19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5352" y="596066"/>
            <a:ext cx="57070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PH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923797"/>
              </p:ext>
            </p:extLst>
          </p:nvPr>
        </p:nvGraphicFramePr>
        <p:xfrm>
          <a:off x="4228441" y="2240280"/>
          <a:ext cx="3018179" cy="254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8441" y="2240280"/>
                        <a:ext cx="3018179" cy="254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8330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3" t="47377" r="27891" b="35574"/>
          <a:stretch/>
        </p:blipFill>
        <p:spPr>
          <a:xfrm>
            <a:off x="502920" y="160021"/>
            <a:ext cx="11172981" cy="6537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17035" y="1604205"/>
            <a:ext cx="3993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PH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3954" y="2258401"/>
            <a:ext cx="11279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কল্যানে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PH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332" y="3581840"/>
            <a:ext cx="791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সাহয্য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PH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618" y="4144612"/>
            <a:ext cx="105062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(১)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(২)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পুষ্টিসমৃদ্ধ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পোকামাকড়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প্রতিরোধী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ফলনশীল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PH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6296" y="369166"/>
            <a:ext cx="8814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72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72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ঘোষণাঃ</a:t>
            </a:r>
            <a:r>
              <a:rPr lang="en-US" sz="72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91512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6" t="21429" r="20134" b="32857"/>
          <a:stretch/>
        </p:blipFill>
        <p:spPr>
          <a:xfrm>
            <a:off x="640080" y="187961"/>
            <a:ext cx="10927079" cy="6487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65860" y="982980"/>
            <a:ext cx="10309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PH" sz="8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0318" y="2795290"/>
            <a:ext cx="8705241" cy="2800767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8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8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8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8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 </a:t>
            </a:r>
            <a:endParaRPr lang="en-US" sz="8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3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0"/>
            <a:ext cx="95250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924984" y="52178"/>
            <a:ext cx="4124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7798" y="0"/>
            <a:ext cx="3974841" cy="72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2417" y="6001034"/>
            <a:ext cx="6508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84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19" y="832513"/>
            <a:ext cx="10198891" cy="5418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171618" y="56387"/>
            <a:ext cx="4124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2997" y="50462"/>
            <a:ext cx="444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1618" y="6250674"/>
            <a:ext cx="390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8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455</Words>
  <Application>Microsoft Office PowerPoint</Application>
  <PresentationFormat>Widescreen</PresentationFormat>
  <Paragraphs>84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85</cp:revision>
  <dcterms:created xsi:type="dcterms:W3CDTF">2020-04-11T12:45:35Z</dcterms:created>
  <dcterms:modified xsi:type="dcterms:W3CDTF">2020-04-13T13:38:32Z</dcterms:modified>
</cp:coreProperties>
</file>