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76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0" r:id="rId15"/>
    <p:sldId id="271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F65E4-2A33-42BB-B07B-68733A918F6D}" type="doc">
      <dgm:prSet loTypeId="urn:microsoft.com/office/officeart/2005/8/layout/radial5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DA3BED-45C2-4C16-AB96-B6CB334B2D7B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পানির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৩ টি অবস্থা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B1D4849-B8B1-48AC-B3D5-2C4D665AFF76}" type="parTrans" cxnId="{A3873B1A-16D5-40EF-8C2A-208A4AC27A63}">
      <dgm:prSet/>
      <dgm:spPr/>
      <dgm:t>
        <a:bodyPr/>
        <a:lstStyle/>
        <a:p>
          <a:endParaRPr lang="en-US"/>
        </a:p>
      </dgm:t>
    </dgm:pt>
    <dgm:pt modelId="{6DE34DC5-555D-4AE6-8F1A-9FBA6EA0CE28}" type="sibTrans" cxnId="{A3873B1A-16D5-40EF-8C2A-208A4AC27A63}">
      <dgm:prSet/>
      <dgm:spPr/>
      <dgm:t>
        <a:bodyPr/>
        <a:lstStyle/>
        <a:p>
          <a:endParaRPr lang="en-US"/>
        </a:p>
      </dgm:t>
    </dgm:pt>
    <dgm:pt modelId="{AE33E760-7310-445C-AF7B-D5B0FD35073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</a:pPr>
          <a:r>
            <a:rPr lang="bn-IN" sz="3600" b="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পানি (তরল)</a:t>
          </a:r>
          <a:endParaRPr lang="en-US" sz="3600" b="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30CAA3A-A6F3-4C85-A763-F0ED7E09A90D}" type="parTrans" cxnId="{A625D794-3D77-48C8-B085-0155B9904FEF}">
      <dgm:prSet custT="1"/>
      <dgm:spPr/>
      <dgm:t>
        <a:bodyPr/>
        <a:lstStyle/>
        <a:p>
          <a:endParaRPr lang="en-US" sz="2000"/>
        </a:p>
      </dgm:t>
    </dgm:pt>
    <dgm:pt modelId="{26665A14-D172-4F3B-B1CB-F4C5A112C4CF}" type="sibTrans" cxnId="{A625D794-3D77-48C8-B085-0155B9904FEF}">
      <dgm:prSet/>
      <dgm:spPr/>
      <dgm:t>
        <a:bodyPr/>
        <a:lstStyle/>
        <a:p>
          <a:endParaRPr lang="en-US"/>
        </a:p>
      </dgm:t>
    </dgm:pt>
    <dgm:pt modelId="{C89EA47A-9E17-4AC2-929B-8D539547DABA}">
      <dgm:prSet phldrT="[Text]" custT="1"/>
      <dgm:spPr>
        <a:blipFill dpi="0" rotWithShape="0">
          <a:blip xmlns:r="http://schemas.openxmlformats.org/officeDocument/2006/relationships" r:embed="rId2"/>
          <a:srcRect/>
          <a:stretch>
            <a:fillRect l="-34000" t="8000" b="-6000"/>
          </a:stretch>
        </a:blipFill>
      </dgm:spPr>
      <dgm:t>
        <a:bodyPr/>
        <a:lstStyle/>
        <a:p>
          <a:r>
            <a: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বরফ</a:t>
          </a:r>
        </a:p>
        <a:p>
          <a:r>
            <a:rPr lang="bn-IN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(কঠিন)</a:t>
          </a:r>
          <a:endParaRPr lang="en-US" sz="3600" b="1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4C8D7997-57D5-442D-BEB8-AB856403DEE2}" type="parTrans" cxnId="{3EE2BC7B-F2F6-48A4-897C-09AE4175DB84}">
      <dgm:prSet/>
      <dgm:spPr/>
      <dgm:t>
        <a:bodyPr/>
        <a:lstStyle/>
        <a:p>
          <a:endParaRPr lang="en-US"/>
        </a:p>
      </dgm:t>
    </dgm:pt>
    <dgm:pt modelId="{64BC3DE1-E888-4F44-BAE2-9BC21C331322}" type="sibTrans" cxnId="{3EE2BC7B-F2F6-48A4-897C-09AE4175DB84}">
      <dgm:prSet/>
      <dgm:spPr/>
      <dgm:t>
        <a:bodyPr/>
        <a:lstStyle/>
        <a:p>
          <a:endParaRPr lang="en-US"/>
        </a:p>
      </dgm:t>
    </dgm:pt>
    <dgm:pt modelId="{5334DC43-E6E7-4693-BD2F-58145E980BBF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IN" sz="3200" b="1" dirty="0" smtClean="0">
              <a:latin typeface="NikoshBAN" pitchFamily="2" charset="0"/>
              <a:cs typeface="NikoshBAN" pitchFamily="2" charset="0"/>
            </a:rPr>
            <a:t>জলীয় বাষ্প (বায়বীয়)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50D01C1-4E44-4AA5-8D5B-044E0C045D1A}" type="parTrans" cxnId="{8369BE8B-68A6-4CE9-AC4C-DAF89E665282}">
      <dgm:prSet/>
      <dgm:spPr/>
      <dgm:t>
        <a:bodyPr/>
        <a:lstStyle/>
        <a:p>
          <a:endParaRPr lang="en-US"/>
        </a:p>
      </dgm:t>
    </dgm:pt>
    <dgm:pt modelId="{F3C035F8-3824-447B-AFF9-90AAAE358A06}" type="sibTrans" cxnId="{8369BE8B-68A6-4CE9-AC4C-DAF89E665282}">
      <dgm:prSet/>
      <dgm:spPr/>
      <dgm:t>
        <a:bodyPr/>
        <a:lstStyle/>
        <a:p>
          <a:endParaRPr lang="en-US"/>
        </a:p>
      </dgm:t>
    </dgm:pt>
    <dgm:pt modelId="{2F572D21-F948-496D-9124-5B0F7AD4847F}" type="pres">
      <dgm:prSet presAssocID="{3EDF65E4-2A33-42BB-B07B-68733A918F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90FC47-766B-4E2D-AF99-B5539AFE6FC9}" type="pres">
      <dgm:prSet presAssocID="{BBDA3BED-45C2-4C16-AB96-B6CB334B2D7B}" presName="centerShape" presStyleLbl="node0" presStyleIdx="0" presStyleCnt="1" custScaleX="109480" custScaleY="84093" custLinFactNeighborY="-6003"/>
      <dgm:spPr/>
      <dgm:t>
        <a:bodyPr/>
        <a:lstStyle/>
        <a:p>
          <a:endParaRPr lang="en-US"/>
        </a:p>
      </dgm:t>
    </dgm:pt>
    <dgm:pt modelId="{7A1D6889-8589-4B60-8CFC-169497B78BAC}" type="pres">
      <dgm:prSet presAssocID="{4C8D7997-57D5-442D-BEB8-AB856403DEE2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FE749D8-43E9-412B-9421-6BA833F53319}" type="pres">
      <dgm:prSet presAssocID="{4C8D7997-57D5-442D-BEB8-AB856403DEE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C003A2-88FC-46A8-BBE9-B391B3854DD9}" type="pres">
      <dgm:prSet presAssocID="{C89EA47A-9E17-4AC2-929B-8D539547DA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2A13D-F6CB-460E-810A-D3AF64B89CB5}" type="pres">
      <dgm:prSet presAssocID="{130CAA3A-A6F3-4C85-A763-F0ED7E09A90D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DA8B97C-9769-4116-AE42-9A28A8715E04}" type="pres">
      <dgm:prSet presAssocID="{130CAA3A-A6F3-4C85-A763-F0ED7E09A90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7BC5CC4-3FCD-40FC-ADD5-1604628A4F7F}" type="pres">
      <dgm:prSet presAssocID="{AE33E760-7310-445C-AF7B-D5B0FD3507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39CFF-5206-44F9-8FA5-7EDF9AF13D83}" type="pres">
      <dgm:prSet presAssocID="{450D01C1-4E44-4AA5-8D5B-044E0C045D1A}" presName="parTrans" presStyleLbl="sibTrans2D1" presStyleIdx="2" presStyleCnt="3"/>
      <dgm:spPr/>
      <dgm:t>
        <a:bodyPr/>
        <a:lstStyle/>
        <a:p>
          <a:endParaRPr lang="en-US"/>
        </a:p>
      </dgm:t>
    </dgm:pt>
    <dgm:pt modelId="{60EC29CF-29A7-4B8F-8C8D-CBDB7EC7A803}" type="pres">
      <dgm:prSet presAssocID="{450D01C1-4E44-4AA5-8D5B-044E0C045D1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28536B6-FAB1-4682-81C0-D4A50BC055BC}" type="pres">
      <dgm:prSet presAssocID="{5334DC43-E6E7-4693-BD2F-58145E980B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2BC7B-F2F6-48A4-897C-09AE4175DB84}" srcId="{BBDA3BED-45C2-4C16-AB96-B6CB334B2D7B}" destId="{C89EA47A-9E17-4AC2-929B-8D539547DABA}" srcOrd="0" destOrd="0" parTransId="{4C8D7997-57D5-442D-BEB8-AB856403DEE2}" sibTransId="{64BC3DE1-E888-4F44-BAE2-9BC21C331322}"/>
    <dgm:cxn modelId="{BE823420-280C-497F-B2ED-A70450FDE9D6}" type="presOf" srcId="{3EDF65E4-2A33-42BB-B07B-68733A918F6D}" destId="{2F572D21-F948-496D-9124-5B0F7AD4847F}" srcOrd="0" destOrd="0" presId="urn:microsoft.com/office/officeart/2005/8/layout/radial5"/>
    <dgm:cxn modelId="{9A0B0624-1D1D-440C-918F-67B27DA395AD}" type="presOf" srcId="{4C8D7997-57D5-442D-BEB8-AB856403DEE2}" destId="{CFE749D8-43E9-412B-9421-6BA833F53319}" srcOrd="1" destOrd="0" presId="urn:microsoft.com/office/officeart/2005/8/layout/radial5"/>
    <dgm:cxn modelId="{C1C04D88-49BC-4D8B-A8C0-7C0CE7B19ECA}" type="presOf" srcId="{C89EA47A-9E17-4AC2-929B-8D539547DABA}" destId="{96C003A2-88FC-46A8-BBE9-B391B3854DD9}" srcOrd="0" destOrd="0" presId="urn:microsoft.com/office/officeart/2005/8/layout/radial5"/>
    <dgm:cxn modelId="{402DB236-201D-4D48-86E0-9876420114D2}" type="presOf" srcId="{AE33E760-7310-445C-AF7B-D5B0FD350735}" destId="{47BC5CC4-3FCD-40FC-ADD5-1604628A4F7F}" srcOrd="0" destOrd="0" presId="urn:microsoft.com/office/officeart/2005/8/layout/radial5"/>
    <dgm:cxn modelId="{76FF8FD0-0880-437B-9ED6-9DC8A05AC133}" type="presOf" srcId="{5334DC43-E6E7-4693-BD2F-58145E980BBF}" destId="{328536B6-FAB1-4682-81C0-D4A50BC055BC}" srcOrd="0" destOrd="0" presId="urn:microsoft.com/office/officeart/2005/8/layout/radial5"/>
    <dgm:cxn modelId="{5AD7C49B-F42F-4559-8092-DE71170CDE86}" type="presOf" srcId="{450D01C1-4E44-4AA5-8D5B-044E0C045D1A}" destId="{60EC29CF-29A7-4B8F-8C8D-CBDB7EC7A803}" srcOrd="1" destOrd="0" presId="urn:microsoft.com/office/officeart/2005/8/layout/radial5"/>
    <dgm:cxn modelId="{6F5752E3-93A0-4CB4-9985-AC5F6F66AC79}" type="presOf" srcId="{BBDA3BED-45C2-4C16-AB96-B6CB334B2D7B}" destId="{5690FC47-766B-4E2D-AF99-B5539AFE6FC9}" srcOrd="0" destOrd="0" presId="urn:microsoft.com/office/officeart/2005/8/layout/radial5"/>
    <dgm:cxn modelId="{A625D794-3D77-48C8-B085-0155B9904FEF}" srcId="{BBDA3BED-45C2-4C16-AB96-B6CB334B2D7B}" destId="{AE33E760-7310-445C-AF7B-D5B0FD350735}" srcOrd="1" destOrd="0" parTransId="{130CAA3A-A6F3-4C85-A763-F0ED7E09A90D}" sibTransId="{26665A14-D172-4F3B-B1CB-F4C5A112C4CF}"/>
    <dgm:cxn modelId="{1501FAE8-15E2-42E4-BB54-0647DD984725}" type="presOf" srcId="{130CAA3A-A6F3-4C85-A763-F0ED7E09A90D}" destId="{6DA8B97C-9769-4116-AE42-9A28A8715E04}" srcOrd="1" destOrd="0" presId="urn:microsoft.com/office/officeart/2005/8/layout/radial5"/>
    <dgm:cxn modelId="{0F4F7505-8AFB-4C26-AE1D-A2115EC8898D}" type="presOf" srcId="{450D01C1-4E44-4AA5-8D5B-044E0C045D1A}" destId="{38739CFF-5206-44F9-8FA5-7EDF9AF13D83}" srcOrd="0" destOrd="0" presId="urn:microsoft.com/office/officeart/2005/8/layout/radial5"/>
    <dgm:cxn modelId="{0A02B38C-5754-45EA-A827-8631B2493156}" type="presOf" srcId="{130CAA3A-A6F3-4C85-A763-F0ED7E09A90D}" destId="{B472A13D-F6CB-460E-810A-D3AF64B89CB5}" srcOrd="0" destOrd="0" presId="urn:microsoft.com/office/officeart/2005/8/layout/radial5"/>
    <dgm:cxn modelId="{A3873B1A-16D5-40EF-8C2A-208A4AC27A63}" srcId="{3EDF65E4-2A33-42BB-B07B-68733A918F6D}" destId="{BBDA3BED-45C2-4C16-AB96-B6CB334B2D7B}" srcOrd="0" destOrd="0" parTransId="{5B1D4849-B8B1-48AC-B3D5-2C4D665AFF76}" sibTransId="{6DE34DC5-555D-4AE6-8F1A-9FBA6EA0CE28}"/>
    <dgm:cxn modelId="{6EA493AC-4E8C-4333-AA6C-D771575C22EE}" type="presOf" srcId="{4C8D7997-57D5-442D-BEB8-AB856403DEE2}" destId="{7A1D6889-8589-4B60-8CFC-169497B78BAC}" srcOrd="0" destOrd="0" presId="urn:microsoft.com/office/officeart/2005/8/layout/radial5"/>
    <dgm:cxn modelId="{8369BE8B-68A6-4CE9-AC4C-DAF89E665282}" srcId="{BBDA3BED-45C2-4C16-AB96-B6CB334B2D7B}" destId="{5334DC43-E6E7-4693-BD2F-58145E980BBF}" srcOrd="2" destOrd="0" parTransId="{450D01C1-4E44-4AA5-8D5B-044E0C045D1A}" sibTransId="{F3C035F8-3824-447B-AFF9-90AAAE358A06}"/>
    <dgm:cxn modelId="{D572942C-4709-4B8C-B907-BAF69E33AD95}" type="presParOf" srcId="{2F572D21-F948-496D-9124-5B0F7AD4847F}" destId="{5690FC47-766B-4E2D-AF99-B5539AFE6FC9}" srcOrd="0" destOrd="0" presId="urn:microsoft.com/office/officeart/2005/8/layout/radial5"/>
    <dgm:cxn modelId="{19E39F74-8D2A-4943-AD71-77D93FFFEE4F}" type="presParOf" srcId="{2F572D21-F948-496D-9124-5B0F7AD4847F}" destId="{7A1D6889-8589-4B60-8CFC-169497B78BAC}" srcOrd="1" destOrd="0" presId="urn:microsoft.com/office/officeart/2005/8/layout/radial5"/>
    <dgm:cxn modelId="{C208B659-5FAC-4E9F-A8FC-828EF2B802C2}" type="presParOf" srcId="{7A1D6889-8589-4B60-8CFC-169497B78BAC}" destId="{CFE749D8-43E9-412B-9421-6BA833F53319}" srcOrd="0" destOrd="0" presId="urn:microsoft.com/office/officeart/2005/8/layout/radial5"/>
    <dgm:cxn modelId="{F734AEE0-9623-4C61-8FAE-E101A0579AC6}" type="presParOf" srcId="{2F572D21-F948-496D-9124-5B0F7AD4847F}" destId="{96C003A2-88FC-46A8-BBE9-B391B3854DD9}" srcOrd="2" destOrd="0" presId="urn:microsoft.com/office/officeart/2005/8/layout/radial5"/>
    <dgm:cxn modelId="{3938FF3D-FBCD-4F29-BD68-FBFE00C1907F}" type="presParOf" srcId="{2F572D21-F948-496D-9124-5B0F7AD4847F}" destId="{B472A13D-F6CB-460E-810A-D3AF64B89CB5}" srcOrd="3" destOrd="0" presId="urn:microsoft.com/office/officeart/2005/8/layout/radial5"/>
    <dgm:cxn modelId="{BEB3AD99-94F5-4B92-945F-390A5654CE1C}" type="presParOf" srcId="{B472A13D-F6CB-460E-810A-D3AF64B89CB5}" destId="{6DA8B97C-9769-4116-AE42-9A28A8715E04}" srcOrd="0" destOrd="0" presId="urn:microsoft.com/office/officeart/2005/8/layout/radial5"/>
    <dgm:cxn modelId="{5BDCF211-70ED-4B4F-9506-08BD3F353517}" type="presParOf" srcId="{2F572D21-F948-496D-9124-5B0F7AD4847F}" destId="{47BC5CC4-3FCD-40FC-ADD5-1604628A4F7F}" srcOrd="4" destOrd="0" presId="urn:microsoft.com/office/officeart/2005/8/layout/radial5"/>
    <dgm:cxn modelId="{BA8AFF10-76B3-44B0-81D8-993C072A1160}" type="presParOf" srcId="{2F572D21-F948-496D-9124-5B0F7AD4847F}" destId="{38739CFF-5206-44F9-8FA5-7EDF9AF13D83}" srcOrd="5" destOrd="0" presId="urn:microsoft.com/office/officeart/2005/8/layout/radial5"/>
    <dgm:cxn modelId="{2A1D9AC3-C07B-4CFE-8125-12B696656F9F}" type="presParOf" srcId="{38739CFF-5206-44F9-8FA5-7EDF9AF13D83}" destId="{60EC29CF-29A7-4B8F-8C8D-CBDB7EC7A803}" srcOrd="0" destOrd="0" presId="urn:microsoft.com/office/officeart/2005/8/layout/radial5"/>
    <dgm:cxn modelId="{ECAA14F7-B0AE-46CD-B20D-81860968839E}" type="presParOf" srcId="{2F572D21-F948-496D-9124-5B0F7AD4847F}" destId="{328536B6-FAB1-4682-81C0-D4A50BC055BC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0FC47-766B-4E2D-AF99-B5539AFE6FC9}">
      <dsp:nvSpPr>
        <dsp:cNvPr id="0" name=""/>
        <dsp:cNvSpPr/>
      </dsp:nvSpPr>
      <dsp:spPr>
        <a:xfrm>
          <a:off x="2971796" y="2514600"/>
          <a:ext cx="2097747" cy="16113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পানির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৩ টি অবস্থা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279004" y="2750570"/>
        <a:ext cx="1483331" cy="1139366"/>
      </dsp:txXfrm>
    </dsp:sp>
    <dsp:sp modelId="{7A1D6889-8589-4B60-8CFC-169497B78BAC}">
      <dsp:nvSpPr>
        <dsp:cNvPr id="0" name=""/>
        <dsp:cNvSpPr/>
      </dsp:nvSpPr>
      <dsp:spPr>
        <a:xfrm rot="16200000">
          <a:off x="3862733" y="1899808"/>
          <a:ext cx="315874" cy="651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3910114" y="2077484"/>
        <a:ext cx="221112" cy="390884"/>
      </dsp:txXfrm>
    </dsp:sp>
    <dsp:sp modelId="{96C003A2-88FC-46A8-BBE9-B391B3854DD9}">
      <dsp:nvSpPr>
        <dsp:cNvPr id="0" name=""/>
        <dsp:cNvSpPr/>
      </dsp:nvSpPr>
      <dsp:spPr>
        <a:xfrm>
          <a:off x="3062620" y="2510"/>
          <a:ext cx="1916100" cy="191610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 l="-34000" t="8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বরফ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(কঠিন)</a:t>
          </a:r>
          <a:endParaRPr lang="en-US" sz="3600" b="1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343226" y="283116"/>
        <a:ext cx="1354888" cy="1354888"/>
      </dsp:txXfrm>
    </dsp:sp>
    <dsp:sp modelId="{B472A13D-F6CB-460E-810A-D3AF64B89CB5}">
      <dsp:nvSpPr>
        <dsp:cNvPr id="0" name=""/>
        <dsp:cNvSpPr/>
      </dsp:nvSpPr>
      <dsp:spPr>
        <a:xfrm rot="2136123">
          <a:off x="4911385" y="3813375"/>
          <a:ext cx="505936" cy="651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241764"/>
                <a:satOff val="-994"/>
                <a:lumOff val="-5000"/>
                <a:alphaOff val="0"/>
                <a:shade val="51000"/>
                <a:satMod val="130000"/>
              </a:schemeClr>
            </a:gs>
            <a:gs pos="80000">
              <a:schemeClr val="accent2">
                <a:hueOff val="5241764"/>
                <a:satOff val="-994"/>
                <a:lumOff val="-5000"/>
                <a:alphaOff val="0"/>
                <a:shade val="93000"/>
                <a:satMod val="130000"/>
              </a:schemeClr>
            </a:gs>
            <a:gs pos="100000">
              <a:schemeClr val="accent2">
                <a:hueOff val="5241764"/>
                <a:satOff val="-994"/>
                <a:lumOff val="-5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925570" y="3899490"/>
        <a:ext cx="354155" cy="390884"/>
      </dsp:txXfrm>
    </dsp:sp>
    <dsp:sp modelId="{47BC5CC4-3FCD-40FC-ADD5-1604628A4F7F}">
      <dsp:nvSpPr>
        <dsp:cNvPr id="0" name=""/>
        <dsp:cNvSpPr/>
      </dsp:nvSpPr>
      <dsp:spPr>
        <a:xfrm>
          <a:off x="5384999" y="4024989"/>
          <a:ext cx="1916100" cy="19161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পানি (তরল)</a:t>
          </a:r>
          <a:endParaRPr lang="en-US" sz="3600" b="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5665605" y="4305595"/>
        <a:ext cx="1354888" cy="1354888"/>
      </dsp:txXfrm>
    </dsp:sp>
    <dsp:sp modelId="{38739CFF-5206-44F9-8FA5-7EDF9AF13D83}">
      <dsp:nvSpPr>
        <dsp:cNvPr id="0" name=""/>
        <dsp:cNvSpPr/>
      </dsp:nvSpPr>
      <dsp:spPr>
        <a:xfrm rot="8663877">
          <a:off x="2624019" y="3813375"/>
          <a:ext cx="505936" cy="6514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2761615" y="3899490"/>
        <a:ext cx="354155" cy="390884"/>
      </dsp:txXfrm>
    </dsp:sp>
    <dsp:sp modelId="{328536B6-FAB1-4682-81C0-D4A50BC055BC}">
      <dsp:nvSpPr>
        <dsp:cNvPr id="0" name=""/>
        <dsp:cNvSpPr/>
      </dsp:nvSpPr>
      <dsp:spPr>
        <a:xfrm>
          <a:off x="740240" y="4024989"/>
          <a:ext cx="1916100" cy="19161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itchFamily="2" charset="0"/>
              <a:cs typeface="NikoshBAN" pitchFamily="2" charset="0"/>
            </a:rPr>
            <a:t>জলীয় বাষ্প (বায়বীয়)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020846" y="4305595"/>
        <a:ext cx="1354888" cy="1354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F877F-A52E-47C3-A360-362CC67EE8AE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19D49-7D45-46C6-A392-688BDBC90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5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B2126-1143-4A52-B042-1A737A46AD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4AA39F-A02F-4DCC-9FEF-1449017793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22F324-95CA-4E69-8FFF-F09C49A33DB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8649869-8B9C-480D-A22E-B95F16A2F7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000999" cy="4267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7800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ew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762000"/>
            <a:ext cx="6997791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5602069"/>
            <a:ext cx="44470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(বায়বীয় অবস্থা)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93059" y="457200"/>
          <a:ext cx="8041341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2743200"/>
            <a:ext cx="5991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720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কয়টি অবস্থা?</a:t>
            </a:r>
            <a:endParaRPr lang="en-US" sz="720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590800"/>
            <a:ext cx="4338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0FC47-766B-4E2D-AF99-B5539AFE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690FC47-766B-4E2D-AF99-B5539AFE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690FC47-766B-4E2D-AF99-B5539AFE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D6889-8589-4B60-8CFC-169497B78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A1D6889-8589-4B60-8CFC-169497B78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7A1D6889-8589-4B60-8CFC-169497B78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003A2-88FC-46A8-BBE9-B391B385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96C003A2-88FC-46A8-BBE9-B391B385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6C003A2-88FC-46A8-BBE9-B391B3854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72A13D-F6CB-460E-810A-D3AF64B89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472A13D-F6CB-460E-810A-D3AF64B89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472A13D-F6CB-460E-810A-D3AF64B89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BC5CC4-3FCD-40FC-ADD5-1604628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7BC5CC4-3FCD-40FC-ADD5-1604628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7BC5CC4-3FCD-40FC-ADD5-1604628A4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739CFF-5206-44F9-8FA5-7EDF9AF13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739CFF-5206-44F9-8FA5-7EDF9AF13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739CFF-5206-44F9-8FA5-7EDF9AF13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8536B6-FAB1-4682-81C0-D4A50BC0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328536B6-FAB1-4682-81C0-D4A50BC0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28536B6-FAB1-4682-81C0-D4A50BC05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299" t="23958" r="8638" b="28125"/>
          <a:stretch>
            <a:fillRect/>
          </a:stretch>
        </p:blipFill>
        <p:spPr bwMode="auto">
          <a:xfrm>
            <a:off x="609600" y="1752600"/>
            <a:ext cx="784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32961" y="5181600"/>
            <a:ext cx="8711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 দিয়ে এবং ঠান্ডা করে পানিকে তিন অবস্থায় পরিবর্তন করা যায়।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1605" y="533400"/>
            <a:ext cx="4523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দল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0366" t="28125" r="5124" b="6250"/>
          <a:stretch>
            <a:fillRect/>
          </a:stretch>
        </p:blipFill>
        <p:spPr bwMode="auto">
          <a:xfrm>
            <a:off x="2133600" y="1828800"/>
            <a:ext cx="4953000" cy="30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134074" y="5092005"/>
            <a:ext cx="28857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বাষ্প কী?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বাষ্প কী দিয়ে গঠিত?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কেন মনে হয় লিখ?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19400"/>
            <a:ext cx="802976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তোমাদের পাঠ্য বইয়ের </a:t>
            </a:r>
            <a:r>
              <a:rPr lang="bn-BD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BD" sz="40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নিরবে পড়।</a:t>
            </a:r>
            <a:endParaRPr lang="en-US" sz="40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76600" y="304800"/>
            <a:ext cx="2190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6600" b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447800"/>
            <a:ext cx="42226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দাও?</a:t>
            </a:r>
            <a:endParaRPr lang="en-US" sz="3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2117720"/>
            <a:ext cx="65532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পানির কয়টি অবস্থা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কি কি?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087469"/>
            <a:ext cx="63177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কঠিন থেকে কিভাবে তরলে পরিনত হয়?</a:t>
            </a:r>
            <a:endParaRPr lang="bn-BD" sz="3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57388" y="3849469"/>
            <a:ext cx="63129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বাষ্প থেকে কিভাবে তরলে পরিনত হয়?</a:t>
            </a:r>
            <a:endParaRPr lang="bn-IN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066800"/>
            <a:ext cx="263207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097" y="2590800"/>
            <a:ext cx="5785903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বরফ থেকে তুমি কিভাবে জলীয় বাষ্প পাবে ব্যাখ্যা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কর।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514600"/>
            <a:ext cx="65532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D Art Flowers Wallpapers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90919"/>
            <a:ext cx="9144000" cy="558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90678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5791200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843" y="166689"/>
            <a:ext cx="8811985" cy="103187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	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21766" r="45767" b="29397"/>
          <a:stretch/>
        </p:blipFill>
        <p:spPr>
          <a:xfrm>
            <a:off x="195949" y="1436915"/>
            <a:ext cx="1676400" cy="30189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481934" y="1814287"/>
            <a:ext cx="6640286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44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হামিদা আক্তার।</a:t>
            </a:r>
          </a:p>
          <a:p>
            <a:r>
              <a:rPr lang="bn-IN" sz="36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3600" b="1" cap="all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৮১নং আলীগঞ্জ আলহাজ্ব মাহবুবুর রহমান তালুকদার সরকারি প্রাথমিক বিদ্যালয়।</a:t>
            </a:r>
            <a:endParaRPr lang="en-GB" sz="3600" b="1" cap="all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4942" y="1395046"/>
            <a:ext cx="5301343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শ্রেনীঃ  </a:t>
            </a:r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</a:p>
          <a:p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ঘন্টা</a:t>
            </a:r>
            <a:endParaRPr lang="en-US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6" y="1042263"/>
            <a:ext cx="2558142" cy="465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217715"/>
            <a:ext cx="8773885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86000" y="22260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	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 ধরনের পদার্থ।</a:t>
            </a:r>
            <a:endParaRPr lang="bn-BD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 অবস্থা।</a:t>
            </a:r>
            <a:endParaRPr lang="bn-BD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620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80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895600"/>
            <a:ext cx="73152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 তিন অবস্থা পরীক্ষা করে দেখাতে পারবে। 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295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7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একটি ভিডিও দেখি....</a:t>
            </a:r>
            <a:endParaRPr sz="7200" b="1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27778" y="3119438"/>
          <a:ext cx="2263422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778" y="3119438"/>
                        <a:ext cx="2263422" cy="190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667000"/>
            <a:ext cx="628729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I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349" y="2667000"/>
            <a:ext cx="7649851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চলো কিছু ছবি দেখি</a:t>
            </a:r>
            <a:r>
              <a:rPr lang="bn-BD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bewell.jpg"/>
          <p:cNvPicPr>
            <a:picLocks noChangeAspect="1"/>
          </p:cNvPicPr>
          <p:nvPr/>
        </p:nvPicPr>
        <p:blipFill>
          <a:blip r:embed="rId2"/>
          <a:srcRect l="27272" b="6041"/>
          <a:stretch>
            <a:fillRect/>
          </a:stretch>
        </p:blipFill>
        <p:spPr bwMode="auto">
          <a:xfrm>
            <a:off x="2362200" y="650875"/>
            <a:ext cx="4191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5859959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810237"/>
            <a:ext cx="6912746" cy="459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71800" y="5638800"/>
            <a:ext cx="315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(তরল অবস্থা)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103</TotalTime>
  <Words>196</Words>
  <Application>Microsoft Office PowerPoint</Application>
  <PresentationFormat>On-screen Show (4:3)</PresentationFormat>
  <Paragraphs>47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Angles</vt:lpstr>
      <vt:lpstr>Packager Shell Object</vt:lpstr>
      <vt:lpstr>PowerPoint Presentation</vt:lpstr>
      <vt:lpstr>    পরিচিতি           </vt:lpstr>
      <vt:lpstr>PowerPoint Presentation</vt:lpstr>
      <vt:lpstr>শিখনফল</vt:lpstr>
      <vt:lpstr>চল একটি ভিডিও দেখি....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Shafaeit@gmail.com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KGSS</cp:lastModifiedBy>
  <cp:revision>25</cp:revision>
  <dcterms:created xsi:type="dcterms:W3CDTF">2020-02-08T05:53:41Z</dcterms:created>
  <dcterms:modified xsi:type="dcterms:W3CDTF">2020-04-12T18:17:41Z</dcterms:modified>
</cp:coreProperties>
</file>