
<file path=[Content_Types].xml><?xml version="1.0" encoding="utf-8"?>
<Types xmlns="http://schemas.openxmlformats.org/package/2006/content-types">
  <Default Extension="jpeg" ContentType="image/jpeg"/>
  <Default Extension="JPG" ContentType="image/jpeg"/>
  <Default Extension="mp3" ContentType="audio/m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sldIdLst>
    <p:sldId id="258" r:id="rId2"/>
    <p:sldId id="259" r:id="rId3"/>
    <p:sldId id="261" r:id="rId4"/>
    <p:sldId id="260" r:id="rId5"/>
    <p:sldId id="262" r:id="rId6"/>
    <p:sldId id="263" r:id="rId7"/>
    <p:sldId id="273" r:id="rId8"/>
    <p:sldId id="264" r:id="rId9"/>
    <p:sldId id="265" r:id="rId10"/>
    <p:sldId id="266" r:id="rId11"/>
    <p:sldId id="267" r:id="rId12"/>
    <p:sldId id="268" r:id="rId13"/>
    <p:sldId id="272" r:id="rId14"/>
    <p:sldId id="271" r:id="rId15"/>
    <p:sldId id="270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2" d="100"/>
          <a:sy n="62" d="100"/>
        </p:scale>
        <p:origin x="816" y="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EDD5749-1D5E-4C5D-B3E2-92B7CBDB67AB}" type="datetimeFigureOut">
              <a:rPr lang="en-US" smtClean="0"/>
              <a:t>4/13/2020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5529FB3-9EAE-46D7-BDD4-F7904E1429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24968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A18326-DFFC-4BE7-BCFC-275BBD7D8BF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27AD1B0-2C2A-4000-BEAA-A32D6E922D9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050F754-C03A-428A-9000-3500178D20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C0964D-8E0C-4ACF-ABCA-C5E4EDE001FF}" type="datetimeFigureOut">
              <a:rPr lang="en-US" smtClean="0"/>
              <a:t>4/13/2020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DE2BF31-3D33-4ADF-AD71-C45D6152F4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4902F62-1995-471A-9A09-0905EA3F06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186263-D96E-478B-BDE9-DA35DFAADD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46544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6F886B-F102-4A2C-809B-A810A3C915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773454B-D963-483E-9F21-100E2E9F892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2931535-43B2-49C3-A533-ABD912D550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C0964D-8E0C-4ACF-ABCA-C5E4EDE001FF}" type="datetimeFigureOut">
              <a:rPr lang="en-US" smtClean="0"/>
              <a:t>4/13/2020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106BBEE-1C8B-4135-8C0B-17A5A6A6D9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11E49A2-721F-4DA2-A4CA-FC8B494280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186263-D96E-478B-BDE9-DA35DFAADD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09572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E6914216-2EDB-4EA4-9FBE-DCE2FB1BB44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47010F0-824A-42D9-B04D-BDE46D56F7C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2BFBF32-E666-4539-9B39-9C89B148B0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C0964D-8E0C-4ACF-ABCA-C5E4EDE001FF}" type="datetimeFigureOut">
              <a:rPr lang="en-US" smtClean="0"/>
              <a:t>4/13/2020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F4C9C71-B11B-4C5D-872A-B125EAFDF0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0A15D66-5275-48DC-B210-7EF6F36E61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186263-D96E-478B-BDE9-DA35DFAADD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07785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B2267A-E9AB-40FC-807C-F9E9D754E7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CBB40AE-59CC-4335-BEFA-B0A41692A1E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54199DE-E699-4B94-9ACE-CB325BD74F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C0964D-8E0C-4ACF-ABCA-C5E4EDE001FF}" type="datetimeFigureOut">
              <a:rPr lang="en-US" smtClean="0"/>
              <a:t>4/13/2020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862BC8B-6975-475C-A002-DBD3B826E0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6308EF5-E31D-4100-8821-80D1CAF1BE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186263-D96E-478B-BDE9-DA35DFAADD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59203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C89F01-B824-4F66-8270-D3BB1E3915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A45FC96-38B1-44C5-B5CE-1294765FF08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9D7D22F-AC13-41A3-9A62-88E77691AA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C0964D-8E0C-4ACF-ABCA-C5E4EDE001FF}" type="datetimeFigureOut">
              <a:rPr lang="en-US" smtClean="0"/>
              <a:t>4/13/2020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390C6AB-2A9D-48C7-B80E-D75F1ECF5F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56E5968-B70C-4D83-87CC-29F64FF48A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186263-D96E-478B-BDE9-DA35DFAADD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20246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912DF0-691B-45A3-9E9D-4F6FAC189C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498F50F-6BAF-42D0-B0E9-E1183136038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08C8693-385C-4E95-BF83-4B4410ACD58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A705F2B-F036-4D44-81C1-962CF832AC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C0964D-8E0C-4ACF-ABCA-C5E4EDE001FF}" type="datetimeFigureOut">
              <a:rPr lang="en-US" smtClean="0"/>
              <a:t>4/13/2020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0758D62-3327-4887-81C2-811D29CD2A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79220FB-70C1-4D6F-87B0-1D47F03F8D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186263-D96E-478B-BDE9-DA35DFAADD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97279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7ED94B-5DC6-4515-8394-B07738BEF1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680FB15-CA4B-4413-830F-4BEE839BD19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2478882-1B91-47AF-B190-F26DDD4D583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44D5B03-64E8-4334-AE25-A17DEE5C7E0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5BE6EB1-A2B8-465E-AABD-52F7FD4C6AE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78D76A0-28F9-44A8-9AF3-DD6B83CF20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C0964D-8E0C-4ACF-ABCA-C5E4EDE001FF}" type="datetimeFigureOut">
              <a:rPr lang="en-US" smtClean="0"/>
              <a:t>4/13/2020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4C4F255-6327-49EC-83D3-173CD8EA2D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B420D67-6D82-47F2-A359-F826F5F2EE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186263-D96E-478B-BDE9-DA35DFAADD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70244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51687D-724D-492A-87F7-F311F19371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0DFBF66-17A3-4CAA-835D-F0831C65B7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C0964D-8E0C-4ACF-ABCA-C5E4EDE001FF}" type="datetimeFigureOut">
              <a:rPr lang="en-US" smtClean="0"/>
              <a:t>4/13/2020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42EEF1A-C30B-4901-967D-55D04DCF4E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55B5B1F-F3F0-4D15-8935-72C8A950E5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186263-D96E-478B-BDE9-DA35DFAADD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73613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ame 4">
            <a:extLst>
              <a:ext uri="{FF2B5EF4-FFF2-40B4-BE49-F238E27FC236}">
                <a16:creationId xmlns:a16="http://schemas.microsoft.com/office/drawing/2014/main" id="{2C0C223C-4328-45C1-80A7-259095000B59}"/>
              </a:ext>
            </a:extLst>
          </p:cNvPr>
          <p:cNvSpPr/>
          <p:nvPr userDrawn="1"/>
        </p:nvSpPr>
        <p:spPr>
          <a:xfrm>
            <a:off x="0" y="0"/>
            <a:ext cx="12192000" cy="7058025"/>
          </a:xfrm>
          <a:prstGeom prst="frame">
            <a:avLst>
              <a:gd name="adj1" fmla="val 962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6" name="Half Frame 5">
            <a:extLst>
              <a:ext uri="{FF2B5EF4-FFF2-40B4-BE49-F238E27FC236}">
                <a16:creationId xmlns:a16="http://schemas.microsoft.com/office/drawing/2014/main" id="{6B6C275E-A717-4050-99FB-A29BDFE3F39A}"/>
              </a:ext>
            </a:extLst>
          </p:cNvPr>
          <p:cNvSpPr/>
          <p:nvPr userDrawn="1"/>
        </p:nvSpPr>
        <p:spPr>
          <a:xfrm>
            <a:off x="126166" y="114300"/>
            <a:ext cx="1757362" cy="2557463"/>
          </a:xfrm>
          <a:prstGeom prst="halfFrame">
            <a:avLst>
              <a:gd name="adj1" fmla="val 4878"/>
              <a:gd name="adj2" fmla="val 4878"/>
            </a:avLst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7" name="Half Frame 6">
            <a:extLst>
              <a:ext uri="{FF2B5EF4-FFF2-40B4-BE49-F238E27FC236}">
                <a16:creationId xmlns:a16="http://schemas.microsoft.com/office/drawing/2014/main" id="{A865465C-A186-4571-B619-95DB35112B62}"/>
              </a:ext>
            </a:extLst>
          </p:cNvPr>
          <p:cNvSpPr/>
          <p:nvPr userDrawn="1"/>
        </p:nvSpPr>
        <p:spPr>
          <a:xfrm rot="10800000">
            <a:off x="10309601" y="4300537"/>
            <a:ext cx="1757362" cy="2557463"/>
          </a:xfrm>
          <a:prstGeom prst="halfFrame">
            <a:avLst>
              <a:gd name="adj1" fmla="val 4878"/>
              <a:gd name="adj2" fmla="val 4878"/>
            </a:avLst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92105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BBD7DE-2F8D-4C5E-9BC8-9DEE0611A5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928995C-52AA-490A-8463-2D816A125EC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1866245-647E-4218-9EA3-2D2DB5D8EBE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0792D53-0E8F-4490-B8BE-0C86409F30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C0964D-8E0C-4ACF-ABCA-C5E4EDE001FF}" type="datetimeFigureOut">
              <a:rPr lang="en-US" smtClean="0"/>
              <a:t>4/13/2020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4611C45-50B4-425F-B83D-D8268751BE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BD5EF1A-82C7-461A-9522-BFB271EE0F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186263-D96E-478B-BDE9-DA35DFAADD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59293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0F448F-0AB6-4651-9978-B3392534EB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6D9A83D-B596-4600-8B35-78A4633CA24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118355C-9691-4774-8ABA-5328CCE148A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DA56E16-B542-45E5-935C-9EC0043F5D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C0964D-8E0C-4ACF-ABCA-C5E4EDE001FF}" type="datetimeFigureOut">
              <a:rPr lang="en-US" smtClean="0"/>
              <a:t>4/13/2020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CDB1755-64BE-495D-8015-8750266D70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DBAF0DD-8CA9-445F-BE0E-56A864BA8C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186263-D96E-478B-BDE9-DA35DFAADD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90509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C5B7CA1-1403-4B8F-B433-7D092B6693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86FB9E5-5C68-4EF2-8D6D-49E49986D8F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C52C2D6-5CA5-49E3-9147-1AF27737910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2C0964D-8E0C-4ACF-ABCA-C5E4EDE001FF}" type="datetimeFigureOut">
              <a:rPr lang="en-US" smtClean="0"/>
              <a:t>4/13/2020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2545CED-4D12-4C85-ADA8-8AC60A41B85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DAE28F0-7A3F-483F-BD2C-C360331C0D7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C186263-D96E-478B-BDE9-DA35DFAADD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38601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media" Target="../media/media2.mp3"/><Relationship Id="rId7" Type="http://schemas.openxmlformats.org/officeDocument/2006/relationships/image" Target="../media/image9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8.png"/><Relationship Id="rId5" Type="http://schemas.openxmlformats.org/officeDocument/2006/relationships/slideLayout" Target="../slideLayouts/slideLayout7.xml"/><Relationship Id="rId4" Type="http://schemas.openxmlformats.org/officeDocument/2006/relationships/audio" Target="../media/media2.mp3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ute Cartoon Wallpapers for Girls (46+ images)">
            <a:extLst>
              <a:ext uri="{FF2B5EF4-FFF2-40B4-BE49-F238E27FC236}">
                <a16:creationId xmlns:a16="http://schemas.microsoft.com/office/drawing/2014/main" id="{EB77C7C1-4F05-432D-91FA-6B6C8C52E81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9633" y="263470"/>
            <a:ext cx="11592734" cy="65945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E1F03533-C9A4-4B1B-87AD-50508FB2BCD2}"/>
              </a:ext>
            </a:extLst>
          </p:cNvPr>
          <p:cNvSpPr txBox="1"/>
          <p:nvPr/>
        </p:nvSpPr>
        <p:spPr>
          <a:xfrm>
            <a:off x="604989" y="1573490"/>
            <a:ext cx="10668000" cy="1091863"/>
          </a:xfrm>
          <a:prstGeom prst="rect">
            <a:avLst/>
          </a:prstGeom>
          <a:noFill/>
        </p:spPr>
        <p:txBody>
          <a:bodyPr wrap="square" rtlCol="0">
            <a:prstTxWarp prst="textWave2">
              <a:avLst>
                <a:gd name="adj1" fmla="val 9693"/>
                <a:gd name="adj2" fmla="val 872"/>
              </a:avLst>
            </a:prstTxWarp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9600" b="1" spc="50" dirty="0">
                <a:ln w="11430">
                  <a:solidFill>
                    <a:schemeClr val="accent1"/>
                  </a:solidFill>
                </a:ln>
                <a:solidFill>
                  <a:schemeClr val="accent1">
                    <a:lumMod val="75000"/>
                  </a:schemeClr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Narrow" pitchFamily="34" charset="0"/>
                <a:cs typeface="Nikosh" pitchFamily="2" charset="0"/>
              </a:rPr>
              <a:t>Welcome to my class </a:t>
            </a:r>
          </a:p>
        </p:txBody>
      </p:sp>
    </p:spTree>
    <p:extLst>
      <p:ext uri="{BB962C8B-B14F-4D97-AF65-F5344CB8AC3E}">
        <p14:creationId xmlns:p14="http://schemas.microsoft.com/office/powerpoint/2010/main" val="13576583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72DB4702-ED84-4809-983B-A7BA3078AEEA}"/>
              </a:ext>
            </a:extLst>
          </p:cNvPr>
          <p:cNvSpPr txBox="1"/>
          <p:nvPr/>
        </p:nvSpPr>
        <p:spPr>
          <a:xfrm>
            <a:off x="5021450" y="502274"/>
            <a:ext cx="601334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latin typeface="Arial Narrow" pitchFamily="34" charset="0"/>
                <a:cs typeface="Nikosh" pitchFamily="2" charset="0"/>
              </a:rPr>
              <a:t>Look and Say true or false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0D626C6-568F-40A4-B7F8-5EEB8C6AB27B}"/>
              </a:ext>
            </a:extLst>
          </p:cNvPr>
          <p:cNvSpPr txBox="1"/>
          <p:nvPr/>
        </p:nvSpPr>
        <p:spPr>
          <a:xfrm>
            <a:off x="0" y="1660674"/>
            <a:ext cx="701287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latin typeface="Arial Narrow" pitchFamily="34" charset="0"/>
                <a:cs typeface="Nikosh" pitchFamily="2" charset="0"/>
              </a:rPr>
              <a:t>1. Kishoreganj is a big town.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037C884-C3FD-4544-AD20-9A6C8AB5F80D}"/>
              </a:ext>
            </a:extLst>
          </p:cNvPr>
          <p:cNvSpPr txBox="1"/>
          <p:nvPr/>
        </p:nvSpPr>
        <p:spPr>
          <a:xfrm>
            <a:off x="341722" y="3988417"/>
            <a:ext cx="986162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latin typeface="Arial Narrow" pitchFamily="34" charset="0"/>
                <a:cs typeface="Nikosh" pitchFamily="2" charset="0"/>
              </a:rPr>
              <a:t>3.Chandrabati is the 2</a:t>
            </a:r>
            <a:r>
              <a:rPr lang="en-US" sz="4000" b="1" baseline="30000" dirty="0">
                <a:latin typeface="Arial Narrow" pitchFamily="34" charset="0"/>
                <a:cs typeface="Nikosh" pitchFamily="2" charset="0"/>
              </a:rPr>
              <a:t>nd</a:t>
            </a:r>
            <a:r>
              <a:rPr lang="en-US" sz="4000" b="1" dirty="0">
                <a:latin typeface="Arial Narrow" pitchFamily="34" charset="0"/>
                <a:cs typeface="Nikosh" pitchFamily="2" charset="0"/>
              </a:rPr>
              <a:t> woman poet of Bangla literature.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506F382-D4F3-4905-997B-B7A843A2A540}"/>
              </a:ext>
            </a:extLst>
          </p:cNvPr>
          <p:cNvSpPr txBox="1"/>
          <p:nvPr/>
        </p:nvSpPr>
        <p:spPr>
          <a:xfrm>
            <a:off x="-545482" y="5529662"/>
            <a:ext cx="1072786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latin typeface="Arial Narrow" pitchFamily="34" charset="0"/>
                <a:cs typeface="Nikosh" pitchFamily="2" charset="0"/>
              </a:rPr>
              <a:t>4.The great painter </a:t>
            </a:r>
            <a:r>
              <a:rPr lang="en-US" sz="4000" b="1" dirty="0" err="1">
                <a:latin typeface="Arial Narrow" pitchFamily="34" charset="0"/>
                <a:cs typeface="Nikosh" pitchFamily="2" charset="0"/>
              </a:rPr>
              <a:t>Zainul</a:t>
            </a:r>
            <a:r>
              <a:rPr lang="en-US" sz="4000" b="1" dirty="0">
                <a:latin typeface="Arial Narrow" pitchFamily="34" charset="0"/>
                <a:cs typeface="Nikosh" pitchFamily="2" charset="0"/>
              </a:rPr>
              <a:t>  Abedin born in Kishoreganj.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422552C-34ED-45DE-B3AD-EE57799556CD}"/>
              </a:ext>
            </a:extLst>
          </p:cNvPr>
          <p:cNvSpPr txBox="1"/>
          <p:nvPr/>
        </p:nvSpPr>
        <p:spPr>
          <a:xfrm>
            <a:off x="465709" y="2830017"/>
            <a:ext cx="1031640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latin typeface="Arial Narrow" pitchFamily="34" charset="0"/>
                <a:cs typeface="Nikosh" pitchFamily="2" charset="0"/>
              </a:rPr>
              <a:t>2.The largest Eid fairground is in the Kishoreganj .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847AAEB-90ED-4EBE-AB61-3690B2CC2345}"/>
              </a:ext>
            </a:extLst>
          </p:cNvPr>
          <p:cNvSpPr txBox="1"/>
          <p:nvPr/>
        </p:nvSpPr>
        <p:spPr>
          <a:xfrm>
            <a:off x="6617776" y="1659285"/>
            <a:ext cx="222917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latin typeface="Arial Narrow" pitchFamily="34" charset="0"/>
                <a:cs typeface="Nikosh" pitchFamily="2" charset="0"/>
              </a:rPr>
              <a:t> </a:t>
            </a:r>
            <a:r>
              <a:rPr lang="en-US" sz="4000" b="1" dirty="0">
                <a:solidFill>
                  <a:srgbClr val="FF0000"/>
                </a:solidFill>
                <a:latin typeface="Arial Narrow" pitchFamily="34" charset="0"/>
                <a:cs typeface="Nikosh" pitchFamily="2" charset="0"/>
              </a:rPr>
              <a:t>False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E23ACC8-9D42-4388-B2A2-7642DFE6609C}"/>
              </a:ext>
            </a:extLst>
          </p:cNvPr>
          <p:cNvSpPr txBox="1"/>
          <p:nvPr/>
        </p:nvSpPr>
        <p:spPr>
          <a:xfrm>
            <a:off x="10182385" y="2895778"/>
            <a:ext cx="222917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latin typeface="Arial Narrow" pitchFamily="34" charset="0"/>
                <a:cs typeface="Nikosh" pitchFamily="2" charset="0"/>
              </a:rPr>
              <a:t> </a:t>
            </a:r>
            <a:r>
              <a:rPr lang="en-US" sz="4000" b="1" dirty="0">
                <a:solidFill>
                  <a:srgbClr val="FF0000"/>
                </a:solidFill>
                <a:latin typeface="Arial Narrow" pitchFamily="34" charset="0"/>
                <a:cs typeface="Nikosh" pitchFamily="2" charset="0"/>
              </a:rPr>
              <a:t>True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DB00859-A642-4E33-8F34-3B9B2AE6D4F6}"/>
              </a:ext>
            </a:extLst>
          </p:cNvPr>
          <p:cNvSpPr txBox="1"/>
          <p:nvPr/>
        </p:nvSpPr>
        <p:spPr>
          <a:xfrm>
            <a:off x="9527527" y="4054178"/>
            <a:ext cx="222917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latin typeface="Arial Narrow" pitchFamily="34" charset="0"/>
                <a:cs typeface="Nikosh" pitchFamily="2" charset="0"/>
              </a:rPr>
              <a:t> </a:t>
            </a:r>
            <a:r>
              <a:rPr lang="en-US" sz="4000" b="1" dirty="0">
                <a:solidFill>
                  <a:srgbClr val="FF0000"/>
                </a:solidFill>
                <a:latin typeface="Arial Narrow" pitchFamily="34" charset="0"/>
                <a:cs typeface="Nikosh" pitchFamily="2" charset="0"/>
              </a:rPr>
              <a:t>False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4C54BA09-532A-4BDA-9FD9-D86F1D819F26}"/>
              </a:ext>
            </a:extLst>
          </p:cNvPr>
          <p:cNvSpPr txBox="1"/>
          <p:nvPr/>
        </p:nvSpPr>
        <p:spPr>
          <a:xfrm>
            <a:off x="6096000" y="6150114"/>
            <a:ext cx="222917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latin typeface="Arial Narrow" pitchFamily="34" charset="0"/>
                <a:cs typeface="Nikosh" pitchFamily="2" charset="0"/>
              </a:rPr>
              <a:t> </a:t>
            </a:r>
            <a:r>
              <a:rPr lang="en-US" sz="4000" b="1" dirty="0">
                <a:solidFill>
                  <a:srgbClr val="FF0000"/>
                </a:solidFill>
                <a:latin typeface="Arial Narrow" pitchFamily="34" charset="0"/>
                <a:cs typeface="Nikosh" pitchFamily="2" charset="0"/>
              </a:rPr>
              <a:t>True</a:t>
            </a:r>
          </a:p>
        </p:txBody>
      </p:sp>
    </p:spTree>
    <p:extLst>
      <p:ext uri="{BB962C8B-B14F-4D97-AF65-F5344CB8AC3E}">
        <p14:creationId xmlns:p14="http://schemas.microsoft.com/office/powerpoint/2010/main" val="19338537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8" grpId="0"/>
      <p:bldP spid="9" grpId="0"/>
      <p:bldP spid="10" grpId="0"/>
      <p:bldP spid="11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B405FEC7-D7A7-4B00-AF64-14037CE9A28D}"/>
              </a:ext>
            </a:extLst>
          </p:cNvPr>
          <p:cNvSpPr txBox="1"/>
          <p:nvPr/>
        </p:nvSpPr>
        <p:spPr>
          <a:xfrm>
            <a:off x="337088" y="-71253"/>
            <a:ext cx="907259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latin typeface="Arial Narrow" pitchFamily="34" charset="0"/>
                <a:cs typeface="Nikosh" pitchFamily="2" charset="0"/>
              </a:rPr>
              <a:t>Answer the following questions in short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A403221-40B3-428D-B89F-34F9D554AA21}"/>
              </a:ext>
            </a:extLst>
          </p:cNvPr>
          <p:cNvSpPr txBox="1"/>
          <p:nvPr/>
        </p:nvSpPr>
        <p:spPr>
          <a:xfrm>
            <a:off x="337088" y="4308375"/>
            <a:ext cx="548302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latin typeface="Arial Narrow" pitchFamily="34" charset="0"/>
                <a:cs typeface="Nikosh" pitchFamily="2" charset="0"/>
              </a:rPr>
              <a:t>3.Who is </a:t>
            </a:r>
            <a:r>
              <a:rPr lang="en-US" sz="4000" b="1" dirty="0" err="1">
                <a:latin typeface="Arial Narrow" pitchFamily="34" charset="0"/>
                <a:cs typeface="Nikosh" pitchFamily="2" charset="0"/>
              </a:rPr>
              <a:t>Chandrabati</a:t>
            </a:r>
            <a:r>
              <a:rPr lang="en-US" sz="4000" b="1" dirty="0">
                <a:latin typeface="Arial Narrow" pitchFamily="34" charset="0"/>
                <a:cs typeface="Nikosh" pitchFamily="2" charset="0"/>
              </a:rPr>
              <a:t> ?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5E9DD0A-2160-4DD0-9205-4A3341A677A0}"/>
              </a:ext>
            </a:extLst>
          </p:cNvPr>
          <p:cNvSpPr txBox="1"/>
          <p:nvPr/>
        </p:nvSpPr>
        <p:spPr>
          <a:xfrm>
            <a:off x="532983" y="569103"/>
            <a:ext cx="811594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latin typeface="Arial Narrow" pitchFamily="34" charset="0"/>
                <a:cs typeface="Nikosh" pitchFamily="2" charset="0"/>
              </a:rPr>
              <a:t>1.What is the Kishoreganj famous for?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8AAA403-4E63-441B-A649-48E604378F07}"/>
              </a:ext>
            </a:extLst>
          </p:cNvPr>
          <p:cNvSpPr txBox="1"/>
          <p:nvPr/>
        </p:nvSpPr>
        <p:spPr>
          <a:xfrm>
            <a:off x="532983" y="2508064"/>
            <a:ext cx="719885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latin typeface="Arial Narrow" pitchFamily="34" charset="0"/>
                <a:cs typeface="Nikosh" pitchFamily="2" charset="0"/>
              </a:rPr>
              <a:t>2. Who is the master of  painting?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F18E70A-4361-4C8E-AFA4-C1BBEA7C38B0}"/>
              </a:ext>
            </a:extLst>
          </p:cNvPr>
          <p:cNvSpPr txBox="1"/>
          <p:nvPr/>
        </p:nvSpPr>
        <p:spPr>
          <a:xfrm>
            <a:off x="6478749" y="94410"/>
            <a:ext cx="589027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latin typeface="Arial Narrow" pitchFamily="34" charset="0"/>
                <a:cs typeface="Nikosh" pitchFamily="2" charset="0"/>
              </a:rPr>
              <a:t>Now check your answer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1DEAD0F-B5EF-4D46-9BAE-91B47B58975D}"/>
              </a:ext>
            </a:extLst>
          </p:cNvPr>
          <p:cNvSpPr txBox="1"/>
          <p:nvPr/>
        </p:nvSpPr>
        <p:spPr>
          <a:xfrm>
            <a:off x="653848" y="1230807"/>
            <a:ext cx="1100516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latin typeface="Arial Narrow" pitchFamily="34" charset="0"/>
                <a:cs typeface="Nikosh" pitchFamily="2" charset="0"/>
              </a:rPr>
              <a:t> </a:t>
            </a:r>
            <a:r>
              <a:rPr lang="en-US" sz="4000" b="1" dirty="0">
                <a:solidFill>
                  <a:srgbClr val="FF0000"/>
                </a:solidFill>
                <a:latin typeface="Arial Narrow" pitchFamily="34" charset="0"/>
                <a:cs typeface="Nikosh" pitchFamily="2" charset="0"/>
              </a:rPr>
              <a:t>Ans. Kishoreganj is famous for some important places and persons. 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0180B5A-F49E-47D1-907E-8D641F7B4FF6}"/>
              </a:ext>
            </a:extLst>
          </p:cNvPr>
          <p:cNvSpPr txBox="1"/>
          <p:nvPr/>
        </p:nvSpPr>
        <p:spPr>
          <a:xfrm>
            <a:off x="207518" y="5272400"/>
            <a:ext cx="967856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rgbClr val="FF0000"/>
                </a:solidFill>
                <a:latin typeface="Arial Narrow" pitchFamily="34" charset="0"/>
                <a:cs typeface="Nikosh" pitchFamily="2" charset="0"/>
              </a:rPr>
              <a:t>Ans</a:t>
            </a:r>
            <a:r>
              <a:rPr lang="bn-IN" sz="4000" b="1" dirty="0">
                <a:solidFill>
                  <a:srgbClr val="FF0000"/>
                </a:solidFill>
                <a:latin typeface="Arial Narrow" pitchFamily="34" charset="0"/>
                <a:cs typeface="Nikosh" pitchFamily="2" charset="0"/>
              </a:rPr>
              <a:t>.</a:t>
            </a:r>
            <a:r>
              <a:rPr lang="en-US" sz="4000" b="1" dirty="0">
                <a:solidFill>
                  <a:srgbClr val="FF0000"/>
                </a:solidFill>
                <a:latin typeface="Arial Narrow" pitchFamily="34" charset="0"/>
                <a:cs typeface="Nikosh" pitchFamily="2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Arial Narrow" pitchFamily="34" charset="0"/>
                <a:cs typeface="Nikosh" pitchFamily="2" charset="0"/>
              </a:rPr>
              <a:t>Chandrabati</a:t>
            </a:r>
            <a:r>
              <a:rPr lang="en-US" sz="4000" b="1" dirty="0">
                <a:solidFill>
                  <a:srgbClr val="FF0000"/>
                </a:solidFill>
                <a:latin typeface="Arial Narrow" pitchFamily="34" charset="0"/>
                <a:cs typeface="Nikosh" pitchFamily="2" charset="0"/>
              </a:rPr>
              <a:t> is the first women poet of Bangla literature.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0E8AB66-B700-4F60-BE55-9B406FF603AC}"/>
              </a:ext>
            </a:extLst>
          </p:cNvPr>
          <p:cNvSpPr txBox="1"/>
          <p:nvPr/>
        </p:nvSpPr>
        <p:spPr>
          <a:xfrm>
            <a:off x="216976" y="3610751"/>
            <a:ext cx="1019788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rgbClr val="FF0000"/>
                </a:solidFill>
                <a:latin typeface="Arial Narrow" pitchFamily="34" charset="0"/>
                <a:cs typeface="Nikosh" pitchFamily="2" charset="0"/>
              </a:rPr>
              <a:t>Ans. </a:t>
            </a:r>
            <a:r>
              <a:rPr lang="en-US" sz="4000" b="1" dirty="0" err="1">
                <a:solidFill>
                  <a:srgbClr val="FF0000"/>
                </a:solidFill>
                <a:latin typeface="Arial Narrow" pitchFamily="34" charset="0"/>
                <a:cs typeface="Nikosh" pitchFamily="2" charset="0"/>
              </a:rPr>
              <a:t>Zainul</a:t>
            </a:r>
            <a:r>
              <a:rPr lang="en-US" sz="4000" b="1" dirty="0">
                <a:solidFill>
                  <a:srgbClr val="FF0000"/>
                </a:solidFill>
                <a:latin typeface="Arial Narrow" pitchFamily="34" charset="0"/>
                <a:cs typeface="Nikosh" pitchFamily="2" charset="0"/>
              </a:rPr>
              <a:t>  Abedin is the master of painting</a:t>
            </a:r>
            <a:r>
              <a:rPr lang="en-US" sz="4000" b="1" dirty="0">
                <a:latin typeface="Arial Narrow" pitchFamily="34" charset="0"/>
                <a:cs typeface="Nikosh" pitchFamily="2" charset="0"/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33726062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3" grpId="0"/>
      <p:bldP spid="4" grpId="0"/>
      <p:bldP spid="5" grpId="0"/>
      <p:bldP spid="6" grpId="0"/>
      <p:bldP spid="7" grpId="0"/>
      <p:bldP spid="8" grpId="0"/>
      <p:bldP spid="9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1D7B98A3-956A-47E2-8ECA-6B7D74A01371}"/>
              </a:ext>
            </a:extLst>
          </p:cNvPr>
          <p:cNvSpPr txBox="1"/>
          <p:nvPr/>
        </p:nvSpPr>
        <p:spPr>
          <a:xfrm>
            <a:off x="7025291" y="-51559"/>
            <a:ext cx="464265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latin typeface="Arial Narrow" pitchFamily="34" charset="0"/>
                <a:cs typeface="Nikosh" pitchFamily="2" charset="0"/>
              </a:rPr>
              <a:t>Rearrange the jumble sentences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7BDC0C8-1EEA-499A-A0DD-54589973614C}"/>
              </a:ext>
            </a:extLst>
          </p:cNvPr>
          <p:cNvSpPr txBox="1"/>
          <p:nvPr/>
        </p:nvSpPr>
        <p:spPr>
          <a:xfrm>
            <a:off x="244705" y="2987204"/>
            <a:ext cx="947106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latin typeface="Arial Narrow" pitchFamily="34" charset="0"/>
                <a:cs typeface="Nikosh" pitchFamily="2" charset="0"/>
              </a:rPr>
              <a:t>2. also, in, my, district ,the, mosque ,</a:t>
            </a:r>
            <a:r>
              <a:rPr lang="en-US" sz="4000" b="1" dirty="0" err="1">
                <a:latin typeface="Arial Narrow" pitchFamily="34" charset="0"/>
                <a:cs typeface="Nikosh" pitchFamily="2" charset="0"/>
              </a:rPr>
              <a:t>Pagla</a:t>
            </a:r>
            <a:r>
              <a:rPr lang="en-US" sz="4000" b="1" dirty="0">
                <a:latin typeface="Arial Narrow" pitchFamily="34" charset="0"/>
                <a:cs typeface="Nikosh" pitchFamily="2" charset="0"/>
              </a:rPr>
              <a:t>, is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9198237-371A-4C0F-B31C-C468FB593FB1}"/>
              </a:ext>
            </a:extLst>
          </p:cNvPr>
          <p:cNvSpPr txBox="1"/>
          <p:nvPr/>
        </p:nvSpPr>
        <p:spPr>
          <a:xfrm>
            <a:off x="288198" y="1472727"/>
            <a:ext cx="784214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latin typeface="Arial Narrow" pitchFamily="34" charset="0"/>
                <a:cs typeface="Nikosh" pitchFamily="2" charset="0"/>
              </a:rPr>
              <a:t>1.Solakia,the. Eid Ground, largest ,is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CC2814C-F30B-4904-98B0-96CA34DED795}"/>
              </a:ext>
            </a:extLst>
          </p:cNvPr>
          <p:cNvSpPr txBox="1"/>
          <p:nvPr/>
        </p:nvSpPr>
        <p:spPr>
          <a:xfrm>
            <a:off x="242427" y="4336043"/>
            <a:ext cx="1142551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latin typeface="Arial Narrow" pitchFamily="34" charset="0"/>
                <a:cs typeface="Nikosh" pitchFamily="2" charset="0"/>
              </a:rPr>
              <a:t>3.The , Nazrul, Islam, first, president, acting, Syed, was 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49CBB0E-4C7D-4AFB-BBA2-9D5DF494E469}"/>
              </a:ext>
            </a:extLst>
          </p:cNvPr>
          <p:cNvSpPr txBox="1"/>
          <p:nvPr/>
        </p:nvSpPr>
        <p:spPr>
          <a:xfrm>
            <a:off x="288197" y="2180613"/>
            <a:ext cx="784214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rgbClr val="00B0F0"/>
                </a:solidFill>
                <a:latin typeface="Arial Narrow" pitchFamily="34" charset="0"/>
                <a:cs typeface="Nikosh" pitchFamily="2" charset="0"/>
              </a:rPr>
              <a:t>1. </a:t>
            </a:r>
            <a:r>
              <a:rPr lang="en-US" sz="4000" b="1" dirty="0" err="1">
                <a:solidFill>
                  <a:srgbClr val="00B0F0"/>
                </a:solidFill>
                <a:latin typeface="Arial Narrow" pitchFamily="34" charset="0"/>
                <a:cs typeface="Nikosh" pitchFamily="2" charset="0"/>
              </a:rPr>
              <a:t>Solakia</a:t>
            </a:r>
            <a:r>
              <a:rPr lang="en-US" sz="4000" b="1" dirty="0">
                <a:solidFill>
                  <a:srgbClr val="00B0F0"/>
                </a:solidFill>
                <a:latin typeface="Arial Narrow" pitchFamily="34" charset="0"/>
                <a:cs typeface="Nikosh" pitchFamily="2" charset="0"/>
              </a:rPr>
              <a:t> is the largest Eid Ground .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8493A7F-D9B1-4C10-A9AC-3DCE66AA5163}"/>
              </a:ext>
            </a:extLst>
          </p:cNvPr>
          <p:cNvSpPr txBox="1"/>
          <p:nvPr/>
        </p:nvSpPr>
        <p:spPr>
          <a:xfrm>
            <a:off x="288198" y="3695090"/>
            <a:ext cx="879870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rgbClr val="00B0F0"/>
                </a:solidFill>
                <a:latin typeface="Arial Narrow" pitchFamily="34" charset="0"/>
                <a:cs typeface="Nikosh" pitchFamily="2" charset="0"/>
              </a:rPr>
              <a:t>2. The </a:t>
            </a:r>
            <a:r>
              <a:rPr lang="en-US" sz="4000" b="1" dirty="0" err="1">
                <a:solidFill>
                  <a:srgbClr val="00B0F0"/>
                </a:solidFill>
                <a:latin typeface="Arial Narrow" pitchFamily="34" charset="0"/>
                <a:cs typeface="Nikosh" pitchFamily="2" charset="0"/>
              </a:rPr>
              <a:t>Pagla</a:t>
            </a:r>
            <a:r>
              <a:rPr lang="en-US" sz="4000" b="1" dirty="0">
                <a:solidFill>
                  <a:srgbClr val="00B0F0"/>
                </a:solidFill>
                <a:latin typeface="Arial Narrow" pitchFamily="34" charset="0"/>
                <a:cs typeface="Nikosh" pitchFamily="2" charset="0"/>
              </a:rPr>
              <a:t> mosque is in my district also.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F8ED746-9A21-4BD5-A42B-A48E96F35EC6}"/>
              </a:ext>
            </a:extLst>
          </p:cNvPr>
          <p:cNvSpPr txBox="1"/>
          <p:nvPr/>
        </p:nvSpPr>
        <p:spPr>
          <a:xfrm>
            <a:off x="436231" y="5445623"/>
            <a:ext cx="1056528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rgbClr val="00B0F0"/>
                </a:solidFill>
                <a:latin typeface="Arial Narrow" pitchFamily="34" charset="0"/>
                <a:cs typeface="Nikosh" pitchFamily="2" charset="0"/>
              </a:rPr>
              <a:t>3. Syed Nazrul Islam was the first acting president .</a:t>
            </a:r>
          </a:p>
        </p:txBody>
      </p:sp>
    </p:spTree>
    <p:extLst>
      <p:ext uri="{BB962C8B-B14F-4D97-AF65-F5344CB8AC3E}">
        <p14:creationId xmlns:p14="http://schemas.microsoft.com/office/powerpoint/2010/main" val="7090925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3" grpId="1"/>
      <p:bldP spid="4" grpId="0"/>
      <p:bldP spid="5" grpId="0"/>
      <p:bldP spid="7" grpId="0"/>
      <p:bldP spid="6" grpId="0"/>
      <p:bldP spid="8" grpId="0"/>
      <p:bldP spid="9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CB53BD89-DBC0-46EB-9DEC-6C1B2307D5C3}"/>
              </a:ext>
            </a:extLst>
          </p:cNvPr>
          <p:cNvSpPr txBox="1"/>
          <p:nvPr/>
        </p:nvSpPr>
        <p:spPr>
          <a:xfrm>
            <a:off x="2367824" y="3402073"/>
            <a:ext cx="666768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latin typeface="Arial Narrow" pitchFamily="34" charset="0"/>
                <a:cs typeface="Nikosh" pitchFamily="2" charset="0"/>
              </a:rPr>
              <a:t>Lets listen summary of the text 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62B58DB-3075-4067-9579-36F3DDCCB5B0}"/>
              </a:ext>
            </a:extLst>
          </p:cNvPr>
          <p:cNvSpPr txBox="1"/>
          <p:nvPr/>
        </p:nvSpPr>
        <p:spPr>
          <a:xfrm>
            <a:off x="4196275" y="151010"/>
            <a:ext cx="468391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latin typeface="Arial Narrow" pitchFamily="34" charset="0"/>
                <a:cs typeface="Nikosh" pitchFamily="2" charset="0"/>
              </a:rPr>
              <a:t>One day One word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631F3E9-D593-4CC4-9D83-FF6A15309DD2}"/>
              </a:ext>
            </a:extLst>
          </p:cNvPr>
          <p:cNvSpPr txBox="1"/>
          <p:nvPr/>
        </p:nvSpPr>
        <p:spPr>
          <a:xfrm>
            <a:off x="1410953" y="1336533"/>
            <a:ext cx="295957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latin typeface="Arial Narrow" pitchFamily="34" charset="0"/>
                <a:cs typeface="Nikosh" pitchFamily="2" charset="0"/>
              </a:rPr>
              <a:t>Celebrate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15B14D1-8B5B-4E80-BAE0-992DE14CC6E1}"/>
              </a:ext>
            </a:extLst>
          </p:cNvPr>
          <p:cNvSpPr txBox="1"/>
          <p:nvPr/>
        </p:nvSpPr>
        <p:spPr>
          <a:xfrm>
            <a:off x="4785749" y="1371597"/>
            <a:ext cx="327207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উদযাপন করা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814E720-AD8F-4B9D-811F-5ECC71B8ECF9}"/>
              </a:ext>
            </a:extLst>
          </p:cNvPr>
          <p:cNvSpPr txBox="1"/>
          <p:nvPr/>
        </p:nvSpPr>
        <p:spPr>
          <a:xfrm>
            <a:off x="1772618" y="2382766"/>
            <a:ext cx="864676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latin typeface="Arial Narrow" pitchFamily="34" charset="0"/>
                <a:cs typeface="Nikosh" pitchFamily="2" charset="0"/>
              </a:rPr>
              <a:t>After four years I celebrated my birthday. </a:t>
            </a:r>
          </a:p>
        </p:txBody>
      </p:sp>
      <p:sp>
        <p:nvSpPr>
          <p:cNvPr id="5" name="Arrow: Right 4">
            <a:extLst>
              <a:ext uri="{FF2B5EF4-FFF2-40B4-BE49-F238E27FC236}">
                <a16:creationId xmlns:a16="http://schemas.microsoft.com/office/drawing/2014/main" id="{B5015450-6EAD-4323-A151-C480A2CD37BE}"/>
              </a:ext>
            </a:extLst>
          </p:cNvPr>
          <p:cNvSpPr/>
          <p:nvPr/>
        </p:nvSpPr>
        <p:spPr>
          <a:xfrm>
            <a:off x="4031383" y="1459357"/>
            <a:ext cx="639534" cy="52829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Arrow: Right 7">
            <a:extLst>
              <a:ext uri="{FF2B5EF4-FFF2-40B4-BE49-F238E27FC236}">
                <a16:creationId xmlns:a16="http://schemas.microsoft.com/office/drawing/2014/main" id="{19CD3E59-0E5B-42E0-B14F-56F4F2DC6481}"/>
              </a:ext>
            </a:extLst>
          </p:cNvPr>
          <p:cNvSpPr/>
          <p:nvPr/>
        </p:nvSpPr>
        <p:spPr>
          <a:xfrm>
            <a:off x="1250615" y="2522056"/>
            <a:ext cx="639534" cy="52829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2954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7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47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47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47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47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47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3" grpId="1"/>
      <p:bldP spid="4" grpId="0"/>
      <p:bldP spid="4" grpId="1"/>
      <p:bldP spid="6" grpId="0"/>
      <p:bldP spid="6" grpId="1"/>
      <p:bldP spid="7" grpId="0"/>
      <p:bldP spid="7" grpId="1"/>
      <p:bldP spid="5" grpId="0" animBg="1"/>
      <p:bldP spid="5" grpId="1" animBg="1"/>
      <p:bldP spid="8" grpId="0" animBg="1"/>
      <p:bldP spid="8" grpId="1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98EC95FC-5934-4ED0-A20A-D4E92FE7966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4712" y="2086613"/>
            <a:ext cx="4726737" cy="4771387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27A73665-D27D-4276-A9C1-1E35B19D652C}"/>
              </a:ext>
            </a:extLst>
          </p:cNvPr>
          <p:cNvSpPr txBox="1"/>
          <p:nvPr/>
        </p:nvSpPr>
        <p:spPr>
          <a:xfrm>
            <a:off x="7516679" y="272382"/>
            <a:ext cx="427753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latin typeface="Arial Narrow" pitchFamily="34" charset="0"/>
                <a:cs typeface="Nikosh" pitchFamily="2" charset="0"/>
              </a:rPr>
              <a:t>Home Work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C2BABD9-2913-413F-B42D-3D68D918C54F}"/>
              </a:ext>
            </a:extLst>
          </p:cNvPr>
          <p:cNvSpPr txBox="1"/>
          <p:nvPr/>
        </p:nvSpPr>
        <p:spPr>
          <a:xfrm>
            <a:off x="1968284" y="1802510"/>
            <a:ext cx="911017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latin typeface="Arial Narrow" pitchFamily="34" charset="0"/>
                <a:cs typeface="Nikosh" pitchFamily="2" charset="0"/>
              </a:rPr>
              <a:t>Write five sentences about famous people of your home district . </a:t>
            </a:r>
          </a:p>
        </p:txBody>
      </p:sp>
    </p:spTree>
    <p:extLst>
      <p:ext uri="{BB962C8B-B14F-4D97-AF65-F5344CB8AC3E}">
        <p14:creationId xmlns:p14="http://schemas.microsoft.com/office/powerpoint/2010/main" val="20294455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Image result for good bye picture png">
            <a:extLst>
              <a:ext uri="{FF2B5EF4-FFF2-40B4-BE49-F238E27FC236}">
                <a16:creationId xmlns:a16="http://schemas.microsoft.com/office/drawing/2014/main" id="{04DFF93D-A6F9-4AB5-BAC8-30E863311B5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231" r="-1" b="16173"/>
          <a:stretch/>
        </p:blipFill>
        <p:spPr bwMode="auto">
          <a:xfrm>
            <a:off x="336884" y="450325"/>
            <a:ext cx="11470105" cy="6407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6306697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0C19DE41-7AC2-4EEA-99EF-1992C7C729E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83336" y="888934"/>
            <a:ext cx="3773557" cy="5080131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A8BCAF01-5D09-42CC-9B3A-955583A3DAAA}"/>
              </a:ext>
            </a:extLst>
          </p:cNvPr>
          <p:cNvSpPr txBox="1"/>
          <p:nvPr/>
        </p:nvSpPr>
        <p:spPr>
          <a:xfrm>
            <a:off x="244097" y="2762157"/>
            <a:ext cx="3583984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Raihana Haque</a:t>
            </a:r>
          </a:p>
          <a:p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Head teacher</a:t>
            </a:r>
          </a:p>
          <a:p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Banshgari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one GPS</a:t>
            </a:r>
          </a:p>
          <a:p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Bhairab,Kishoreganj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B59F1F1-BF2A-453A-B0AB-06BF5F4F63FF}"/>
              </a:ext>
            </a:extLst>
          </p:cNvPr>
          <p:cNvSpPr txBox="1"/>
          <p:nvPr/>
        </p:nvSpPr>
        <p:spPr>
          <a:xfrm>
            <a:off x="7893357" y="2246839"/>
            <a:ext cx="4054546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Subject : English</a:t>
            </a:r>
          </a:p>
          <a:p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Unit: 10</a:t>
            </a:r>
          </a:p>
          <a:p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Lesson: 1-2</a:t>
            </a:r>
          </a:p>
          <a:p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Part of lesson: Kishoreganj—home district.</a:t>
            </a:r>
          </a:p>
          <a:p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Page:38,39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FC7D84A-F6FD-48BC-A97D-F8FD0DD3E46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62818" y="609277"/>
            <a:ext cx="835356" cy="847564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9E0C2F4B-8339-4FA2-BADD-69832B9AF11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95761" y="-104614"/>
            <a:ext cx="2057400" cy="1114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408616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B4BB00C-03B3-4768-B8A8-3AEE42CB7F5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33813" y="28891"/>
            <a:ext cx="6090833" cy="6656522"/>
          </a:xfrm>
          <a:prstGeom prst="rect">
            <a:avLst/>
          </a:prstGeom>
        </p:spPr>
      </p:pic>
      <p:sp>
        <p:nvSpPr>
          <p:cNvPr id="2" name="Star: 5 Points 1">
            <a:extLst>
              <a:ext uri="{FF2B5EF4-FFF2-40B4-BE49-F238E27FC236}">
                <a16:creationId xmlns:a16="http://schemas.microsoft.com/office/drawing/2014/main" id="{A512B05B-2DB9-4A7E-B257-61FD1AAAC3FD}"/>
              </a:ext>
            </a:extLst>
          </p:cNvPr>
          <p:cNvSpPr/>
          <p:nvPr/>
        </p:nvSpPr>
        <p:spPr>
          <a:xfrm>
            <a:off x="7468636" y="2911577"/>
            <a:ext cx="635430" cy="697423"/>
          </a:xfrm>
          <a:prstGeom prst="star5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F04C5B2C-AC26-45D7-A6FC-439C4AE38905}"/>
              </a:ext>
            </a:extLst>
          </p:cNvPr>
          <p:cNvGrpSpPr/>
          <p:nvPr/>
        </p:nvGrpSpPr>
        <p:grpSpPr>
          <a:xfrm>
            <a:off x="7803392" y="1834700"/>
            <a:ext cx="601347" cy="526942"/>
            <a:chOff x="2524185" y="2591640"/>
            <a:chExt cx="601347" cy="526942"/>
          </a:xfrm>
        </p:grpSpPr>
        <p:sp>
          <p:nvSpPr>
            <p:cNvPr id="4" name="Teardrop 3">
              <a:extLst>
                <a:ext uri="{FF2B5EF4-FFF2-40B4-BE49-F238E27FC236}">
                  <a16:creationId xmlns:a16="http://schemas.microsoft.com/office/drawing/2014/main" id="{D3CC1861-46D5-4383-A123-61B91632E6E5}"/>
                </a:ext>
              </a:extLst>
            </p:cNvPr>
            <p:cNvSpPr/>
            <p:nvPr/>
          </p:nvSpPr>
          <p:spPr>
            <a:xfrm rot="8370600">
              <a:off x="2524185" y="2591640"/>
              <a:ext cx="601347" cy="526942"/>
            </a:xfrm>
            <a:prstGeom prst="teardrop">
              <a:avLst>
                <a:gd name="adj" fmla="val 163592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Oval 4">
              <a:extLst>
                <a:ext uri="{FF2B5EF4-FFF2-40B4-BE49-F238E27FC236}">
                  <a16:creationId xmlns:a16="http://schemas.microsoft.com/office/drawing/2014/main" id="{58DC2716-9466-42D5-B63B-861DB2C085FA}"/>
                </a:ext>
              </a:extLst>
            </p:cNvPr>
            <p:cNvSpPr/>
            <p:nvPr/>
          </p:nvSpPr>
          <p:spPr>
            <a:xfrm>
              <a:off x="2731868" y="2707877"/>
              <a:ext cx="185979" cy="294467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8" name="TextBox 7">
            <a:extLst>
              <a:ext uri="{FF2B5EF4-FFF2-40B4-BE49-F238E27FC236}">
                <a16:creationId xmlns:a16="http://schemas.microsoft.com/office/drawing/2014/main" id="{933AE547-8EF9-4A3B-B97C-B9E5F848B38C}"/>
              </a:ext>
            </a:extLst>
          </p:cNvPr>
          <p:cNvSpPr txBox="1"/>
          <p:nvPr/>
        </p:nvSpPr>
        <p:spPr>
          <a:xfrm>
            <a:off x="125655" y="349874"/>
            <a:ext cx="424486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latin typeface="Arial Narrow" pitchFamily="34" charset="0"/>
                <a:cs typeface="Nikosh" pitchFamily="2" charset="0"/>
              </a:rPr>
              <a:t>Look at the picture 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E038611-5DA6-4859-9CD3-86E0CEDDCB04}"/>
              </a:ext>
            </a:extLst>
          </p:cNvPr>
          <p:cNvSpPr txBox="1"/>
          <p:nvPr/>
        </p:nvSpPr>
        <p:spPr>
          <a:xfrm>
            <a:off x="-917" y="952191"/>
            <a:ext cx="769582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latin typeface="Arial Narrow" pitchFamily="34" charset="0"/>
                <a:cs typeface="Nikosh" pitchFamily="2" charset="0"/>
              </a:rPr>
              <a:t>What have you seen in the picture? 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50CAD8B0-76A9-45F1-B3C8-A85815DF334D}"/>
              </a:ext>
            </a:extLst>
          </p:cNvPr>
          <p:cNvSpPr txBox="1"/>
          <p:nvPr/>
        </p:nvSpPr>
        <p:spPr>
          <a:xfrm>
            <a:off x="-137816" y="4858096"/>
            <a:ext cx="970026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latin typeface="Arial Narrow" pitchFamily="34" charset="0"/>
                <a:cs typeface="Nikosh" pitchFamily="2" charset="0"/>
              </a:rPr>
              <a:t>Yes, you can remember , because yesterday we read about Mamun’s home  district.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4DBAB7D-7C13-4501-A7B9-FDBD290883C0}"/>
              </a:ext>
            </a:extLst>
          </p:cNvPr>
          <p:cNvSpPr txBox="1"/>
          <p:nvPr/>
        </p:nvSpPr>
        <p:spPr>
          <a:xfrm>
            <a:off x="7291952" y="2534107"/>
            <a:ext cx="198378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Kishoreganj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7D0ABB1D-CCF2-4062-BDCA-C2E0E7E7994D}"/>
              </a:ext>
            </a:extLst>
          </p:cNvPr>
          <p:cNvSpPr txBox="1"/>
          <p:nvPr/>
        </p:nvSpPr>
        <p:spPr>
          <a:xfrm>
            <a:off x="7112175" y="3402258"/>
            <a:ext cx="153588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Dhaka</a:t>
            </a:r>
          </a:p>
        </p:txBody>
      </p:sp>
    </p:spTree>
    <p:extLst>
      <p:ext uri="{BB962C8B-B14F-4D97-AF65-F5344CB8AC3E}">
        <p14:creationId xmlns:p14="http://schemas.microsoft.com/office/powerpoint/2010/main" val="28200159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8" grpId="1"/>
      <p:bldP spid="9" grpId="0"/>
      <p:bldP spid="9" grpId="1"/>
      <p:bldP spid="12" grpId="0"/>
      <p:bldP spid="12" grpId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E2EC251C-D2C3-4423-88E6-E7DE4A5F93EE}"/>
              </a:ext>
            </a:extLst>
          </p:cNvPr>
          <p:cNvSpPr txBox="1"/>
          <p:nvPr/>
        </p:nvSpPr>
        <p:spPr>
          <a:xfrm>
            <a:off x="838576" y="937346"/>
            <a:ext cx="424486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latin typeface="Arial Narrow" pitchFamily="34" charset="0"/>
                <a:cs typeface="Nikosh" pitchFamily="2" charset="0"/>
              </a:rPr>
              <a:t>Today we will read  the next text….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2935E24-F8BE-4C92-B57A-75FA8926C3E0}"/>
              </a:ext>
            </a:extLst>
          </p:cNvPr>
          <p:cNvSpPr txBox="1"/>
          <p:nvPr/>
        </p:nvSpPr>
        <p:spPr>
          <a:xfrm>
            <a:off x="578603" y="2690017"/>
            <a:ext cx="579636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>
                <a:latin typeface="Arial Narrow" pitchFamily="34" charset="0"/>
                <a:cs typeface="Nikosh" pitchFamily="2" charset="0"/>
              </a:rPr>
              <a:t>My home district</a:t>
            </a:r>
          </a:p>
        </p:txBody>
      </p:sp>
      <p:pic>
        <p:nvPicPr>
          <p:cNvPr id="1026" name="Picture 2" descr="Important &amp; Basic Information of Kishoreganj">
            <a:extLst>
              <a:ext uri="{FF2B5EF4-FFF2-40B4-BE49-F238E27FC236}">
                <a16:creationId xmlns:a16="http://schemas.microsoft.com/office/drawing/2014/main" id="{30065F35-0681-4979-97F7-3BC8A39C9CB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349874"/>
            <a:ext cx="5810250" cy="5695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631675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" grpId="1"/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74D822D3-5667-424E-B628-BDE03E10879D}"/>
              </a:ext>
            </a:extLst>
          </p:cNvPr>
          <p:cNvSpPr txBox="1"/>
          <p:nvPr/>
        </p:nvSpPr>
        <p:spPr>
          <a:xfrm>
            <a:off x="759418" y="194891"/>
            <a:ext cx="427753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latin typeface="Arial Narrow" pitchFamily="34" charset="0"/>
                <a:cs typeface="Nikosh" pitchFamily="2" charset="0"/>
              </a:rPr>
              <a:t>Learning outcomes: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0B251A9-23DE-488B-BE86-0A1F4CC23E24}"/>
              </a:ext>
            </a:extLst>
          </p:cNvPr>
          <p:cNvSpPr txBox="1"/>
          <p:nvPr/>
        </p:nvSpPr>
        <p:spPr>
          <a:xfrm>
            <a:off x="4138048" y="1078584"/>
            <a:ext cx="588935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latin typeface="Arial Narrow" pitchFamily="34" charset="0"/>
                <a:cs typeface="Nikosh" pitchFamily="2" charset="0"/>
              </a:rPr>
              <a:t>Students will be able to…. 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3B968C1-E64E-4DD7-ADB9-027A455CDC8A}"/>
              </a:ext>
            </a:extLst>
          </p:cNvPr>
          <p:cNvSpPr txBox="1"/>
          <p:nvPr/>
        </p:nvSpPr>
        <p:spPr>
          <a:xfrm>
            <a:off x="464949" y="2670163"/>
            <a:ext cx="1053884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rgbClr val="7030A0"/>
                </a:solidFill>
                <a:latin typeface="Arial Narrow" pitchFamily="34" charset="0"/>
                <a:cs typeface="Nikosh" pitchFamily="2" charset="0"/>
              </a:rPr>
              <a:t>4.2.1 Understand and enjoy sample stories.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318E292-8747-4223-B9FE-E4FE537D5E7D}"/>
              </a:ext>
            </a:extLst>
          </p:cNvPr>
          <p:cNvSpPr txBox="1"/>
          <p:nvPr/>
        </p:nvSpPr>
        <p:spPr>
          <a:xfrm>
            <a:off x="1139124" y="3833894"/>
            <a:ext cx="950046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rgbClr val="7030A0"/>
                </a:solidFill>
                <a:latin typeface="Arial Narrow" pitchFamily="34" charset="0"/>
                <a:cs typeface="Nikosh" pitchFamily="2" charset="0"/>
              </a:rPr>
              <a:t>1. 1.2  Say sentences with proper intonations.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78EE96E-3E3E-4361-9631-3640A3CBF1D4}"/>
              </a:ext>
            </a:extLst>
          </p:cNvPr>
          <p:cNvSpPr txBox="1"/>
          <p:nvPr/>
        </p:nvSpPr>
        <p:spPr>
          <a:xfrm>
            <a:off x="1139124" y="5071820"/>
            <a:ext cx="855506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rgbClr val="7030A0"/>
                </a:solidFill>
                <a:latin typeface="Arial Narrow" pitchFamily="34" charset="0"/>
                <a:cs typeface="Nikosh" pitchFamily="2" charset="0"/>
              </a:rPr>
              <a:t>1.7.1  read paragraphs , dialogue stories</a:t>
            </a:r>
            <a:r>
              <a:rPr lang="en-US" sz="4000" b="1" dirty="0">
                <a:latin typeface="Arial Narrow" pitchFamily="34" charset="0"/>
                <a:cs typeface="Nikosh" pitchFamily="2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49999115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BAEF8FE1-B399-4105-B9FC-121E0D0C4D1E}"/>
              </a:ext>
            </a:extLst>
          </p:cNvPr>
          <p:cNvSpPr txBox="1"/>
          <p:nvPr/>
        </p:nvSpPr>
        <p:spPr>
          <a:xfrm>
            <a:off x="125655" y="349874"/>
            <a:ext cx="424486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latin typeface="Arial Narrow" pitchFamily="34" charset="0"/>
                <a:cs typeface="Nikosh" pitchFamily="2" charset="0"/>
              </a:rPr>
              <a:t>Teachers reading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8BF727F-E684-4F39-B6A9-1BCE3AB48FD2}"/>
              </a:ext>
            </a:extLst>
          </p:cNvPr>
          <p:cNvSpPr txBox="1"/>
          <p:nvPr/>
        </p:nvSpPr>
        <p:spPr>
          <a:xfrm>
            <a:off x="4043362" y="814093"/>
            <a:ext cx="539510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latin typeface="Arial Narrow" pitchFamily="34" charset="0"/>
                <a:cs typeface="Nikosh" pitchFamily="2" charset="0"/>
              </a:rPr>
              <a:t>Look and listen carefully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CC7FAAC-279E-4FF1-B262-8B18FC82002C}"/>
              </a:ext>
            </a:extLst>
          </p:cNvPr>
          <p:cNvSpPr txBox="1"/>
          <p:nvPr/>
        </p:nvSpPr>
        <p:spPr>
          <a:xfrm>
            <a:off x="7821478" y="185721"/>
            <a:ext cx="424486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latin typeface="Arial Narrow" pitchFamily="34" charset="0"/>
                <a:cs typeface="Nikosh" pitchFamily="2" charset="0"/>
              </a:rPr>
              <a:t>Open at page -38 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C4F6EB8-5B32-42FD-8F22-795CB9638D2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5655" y="1686133"/>
            <a:ext cx="11808039" cy="51718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61466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3" grpId="0"/>
      <p:bldP spid="3" grpId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A5907E71-B9E9-4DC7-9AF7-656405DB7F1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80814" y="116614"/>
            <a:ext cx="12192000" cy="703623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6BE9F2CC-159F-4706-9E53-08F2729264F5}"/>
              </a:ext>
            </a:extLst>
          </p:cNvPr>
          <p:cNvSpPr txBox="1"/>
          <p:nvPr/>
        </p:nvSpPr>
        <p:spPr>
          <a:xfrm>
            <a:off x="865322" y="111072"/>
            <a:ext cx="1046135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rgbClr val="FF0000"/>
                </a:solidFill>
                <a:latin typeface="Arial Narrow" pitchFamily="34" charset="0"/>
                <a:cs typeface="Nikosh" pitchFamily="2" charset="0"/>
              </a:rPr>
              <a:t>I am playing an audio and you listen and  read </a:t>
            </a:r>
            <a:r>
              <a:rPr lang="en-US" sz="4000" b="1" dirty="0" err="1">
                <a:solidFill>
                  <a:srgbClr val="FF0000"/>
                </a:solidFill>
                <a:latin typeface="Arial Narrow" pitchFamily="34" charset="0"/>
                <a:cs typeface="Nikosh" pitchFamily="2" charset="0"/>
              </a:rPr>
              <a:t>attaintively</a:t>
            </a:r>
            <a:r>
              <a:rPr lang="en-US" sz="4000" b="1" dirty="0">
                <a:solidFill>
                  <a:srgbClr val="FF0000"/>
                </a:solidFill>
                <a:latin typeface="Arial Narrow" pitchFamily="34" charset="0"/>
                <a:cs typeface="Nikosh" pitchFamily="2" charset="0"/>
              </a:rPr>
              <a:t> . </a:t>
            </a:r>
          </a:p>
        </p:txBody>
      </p:sp>
      <p:pic>
        <p:nvPicPr>
          <p:cNvPr id="4" name="L3-5A_U10C5[1]">
            <a:hlinkClick r:id="" action="ppaction://media"/>
            <a:extLst>
              <a:ext uri="{FF2B5EF4-FFF2-40B4-BE49-F238E27FC236}">
                <a16:creationId xmlns:a16="http://schemas.microsoft.com/office/drawing/2014/main" id="{EDB0852F-3781-4149-936E-828F0A89E421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0192719" y="1428969"/>
            <a:ext cx="609600" cy="609600"/>
          </a:xfrm>
          <a:prstGeom prst="rect">
            <a:avLst/>
          </a:prstGeom>
        </p:spPr>
      </p:pic>
      <p:pic>
        <p:nvPicPr>
          <p:cNvPr id="5" name="L1-2A_U10C5[1]">
            <a:hlinkClick r:id="" action="ppaction://media"/>
            <a:extLst>
              <a:ext uri="{FF2B5EF4-FFF2-40B4-BE49-F238E27FC236}">
                <a16:creationId xmlns:a16="http://schemas.microsoft.com/office/drawing/2014/main" id="{E36CE7AC-4DD5-466C-9728-426CA6D16D1F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436178" y="2372803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85012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0" dur="43008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6" dur="52032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80000">
                <p:cTn id="2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  <p:bldLst>
      <p:bldP spid="3" grpId="0"/>
      <p:bldP spid="3" grpId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25A1DF91-06DE-4B2F-9E3A-010C741DAC96}"/>
              </a:ext>
            </a:extLst>
          </p:cNvPr>
          <p:cNvSpPr txBox="1"/>
          <p:nvPr/>
        </p:nvSpPr>
        <p:spPr>
          <a:xfrm>
            <a:off x="8849531" y="-152572"/>
            <a:ext cx="347162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latin typeface="Arial Narrow" pitchFamily="34" charset="0"/>
                <a:cs typeface="Nikosh" pitchFamily="2" charset="0"/>
              </a:rPr>
              <a:t>New words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5B7153C-9B74-4623-8644-A73B21A1D66B}"/>
              </a:ext>
            </a:extLst>
          </p:cNvPr>
          <p:cNvSpPr txBox="1"/>
          <p:nvPr/>
        </p:nvSpPr>
        <p:spPr>
          <a:xfrm>
            <a:off x="647050" y="719381"/>
            <a:ext cx="2076774" cy="707886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latin typeface="Arial Narrow" pitchFamily="34" charset="0"/>
                <a:cs typeface="Nikosh" pitchFamily="2" charset="0"/>
              </a:rPr>
              <a:t>Temple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F857C75-2467-4039-8E7A-DA7DB1C827F5}"/>
              </a:ext>
            </a:extLst>
          </p:cNvPr>
          <p:cNvSpPr txBox="1"/>
          <p:nvPr/>
        </p:nvSpPr>
        <p:spPr>
          <a:xfrm>
            <a:off x="306732" y="2925252"/>
            <a:ext cx="2757407" cy="707886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latin typeface="Arial Narrow" pitchFamily="34" charset="0"/>
                <a:cs typeface="Nikosh" pitchFamily="2" charset="0"/>
              </a:rPr>
              <a:t>Fairground 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83CE6A5D-8021-4B25-9871-C12C70D7962F}"/>
              </a:ext>
            </a:extLst>
          </p:cNvPr>
          <p:cNvSpPr txBox="1"/>
          <p:nvPr/>
        </p:nvSpPr>
        <p:spPr>
          <a:xfrm>
            <a:off x="6378922" y="719381"/>
            <a:ext cx="3832870" cy="707886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latin typeface="Arial Narrow" pitchFamily="34" charset="0"/>
                <a:cs typeface="Nikosh" pitchFamily="2" charset="0"/>
              </a:rPr>
              <a:t>Place of worship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DF8C14D-1B64-4EDC-B88F-183BC292B146}"/>
              </a:ext>
            </a:extLst>
          </p:cNvPr>
          <p:cNvSpPr txBox="1"/>
          <p:nvPr/>
        </p:nvSpPr>
        <p:spPr>
          <a:xfrm>
            <a:off x="6363422" y="2796697"/>
            <a:ext cx="5394168" cy="1323439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latin typeface="Arial Narrow" pitchFamily="34" charset="0"/>
                <a:cs typeface="Nikosh" pitchFamily="2" charset="0"/>
              </a:rPr>
              <a:t> Muslims Eid celebration in the field </a:t>
            </a:r>
          </a:p>
        </p:txBody>
      </p:sp>
      <p:pic>
        <p:nvPicPr>
          <p:cNvPr id="1026" name="Picture 2" descr="Top 30 Famous Temples in India: Tour My India">
            <a:extLst>
              <a:ext uri="{FF2B5EF4-FFF2-40B4-BE49-F238E27FC236}">
                <a16:creationId xmlns:a16="http://schemas.microsoft.com/office/drawing/2014/main" id="{ECE2FC3A-8CB5-45D5-ABBE-8EC3740EDC8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5351" y="555314"/>
            <a:ext cx="2307728" cy="1299823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Eid al-Adha 2017 festival announced - with a BIG change this year ...">
            <a:extLst>
              <a:ext uri="{FF2B5EF4-FFF2-40B4-BE49-F238E27FC236}">
                <a16:creationId xmlns:a16="http://schemas.microsoft.com/office/drawing/2014/main" id="{D04DACE7-DF5A-4FBB-BAD0-2C116A0A27F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96772" y="2659165"/>
            <a:ext cx="2307728" cy="1539669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AB330CCC-EFBA-4BF9-9E85-9D8F3C6A9403}"/>
              </a:ext>
            </a:extLst>
          </p:cNvPr>
          <p:cNvSpPr txBox="1"/>
          <p:nvPr/>
        </p:nvSpPr>
        <p:spPr>
          <a:xfrm>
            <a:off x="391328" y="5257335"/>
            <a:ext cx="2588217" cy="707886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latin typeface="Arial Narrow" pitchFamily="34" charset="0"/>
                <a:cs typeface="Nikosh" pitchFamily="2" charset="0"/>
              </a:rPr>
              <a:t>Well-known </a:t>
            </a:r>
          </a:p>
        </p:txBody>
      </p:sp>
      <p:pic>
        <p:nvPicPr>
          <p:cNvPr id="14" name="Picture 6" descr="President, PM congratulates BD U-15 girls` football team">
            <a:extLst>
              <a:ext uri="{FF2B5EF4-FFF2-40B4-BE49-F238E27FC236}">
                <a16:creationId xmlns:a16="http://schemas.microsoft.com/office/drawing/2014/main" id="{B9E2B934-E0DD-4FFF-9BE6-8F4C8BBABEB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0"/>
          <a:stretch/>
        </p:blipFill>
        <p:spPr bwMode="auto">
          <a:xfrm>
            <a:off x="3442750" y="4917570"/>
            <a:ext cx="2261750" cy="1322842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811A9DC6-4FE7-468F-99C8-C85541FFC698}"/>
              </a:ext>
            </a:extLst>
          </p:cNvPr>
          <p:cNvSpPr txBox="1"/>
          <p:nvPr/>
        </p:nvSpPr>
        <p:spPr>
          <a:xfrm>
            <a:off x="6363422" y="5225048"/>
            <a:ext cx="3420874" cy="707886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latin typeface="Arial Narrow" pitchFamily="34" charset="0"/>
                <a:cs typeface="Nikosh" pitchFamily="2" charset="0"/>
              </a:rPr>
              <a:t>Very famous 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ADA49374-7C77-41CF-8B90-A136C0ED9AA8}"/>
              </a:ext>
            </a:extLst>
          </p:cNvPr>
          <p:cNvSpPr txBox="1"/>
          <p:nvPr/>
        </p:nvSpPr>
        <p:spPr>
          <a:xfrm>
            <a:off x="4881966" y="1591334"/>
            <a:ext cx="687562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latin typeface="Arial Narrow" pitchFamily="34" charset="0"/>
                <a:cs typeface="Nikosh" pitchFamily="2" charset="0"/>
              </a:rPr>
              <a:t>There is a temple in our village. 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34A330CC-534E-4652-8D82-FE8AEEEE3069}"/>
              </a:ext>
            </a:extLst>
          </p:cNvPr>
          <p:cNvSpPr txBox="1"/>
          <p:nvPr/>
        </p:nvSpPr>
        <p:spPr>
          <a:xfrm>
            <a:off x="5158352" y="3985297"/>
            <a:ext cx="687562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latin typeface="Arial Narrow" pitchFamily="34" charset="0"/>
                <a:cs typeface="Nikosh" pitchFamily="2" charset="0"/>
              </a:rPr>
              <a:t>The Muslim's go to the Eid fairground. 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E2419A22-0344-4E40-A59F-42C271D0AAAC}"/>
              </a:ext>
            </a:extLst>
          </p:cNvPr>
          <p:cNvSpPr txBox="1"/>
          <p:nvPr/>
        </p:nvSpPr>
        <p:spPr>
          <a:xfrm>
            <a:off x="5316376" y="5635709"/>
            <a:ext cx="687562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latin typeface="Arial Narrow" pitchFamily="34" charset="0"/>
                <a:cs typeface="Nikosh" pitchFamily="2" charset="0"/>
              </a:rPr>
              <a:t>Our prim minister is a well-known person. </a:t>
            </a:r>
          </a:p>
        </p:txBody>
      </p:sp>
    </p:spTree>
    <p:extLst>
      <p:ext uri="{BB962C8B-B14F-4D97-AF65-F5344CB8AC3E}">
        <p14:creationId xmlns:p14="http://schemas.microsoft.com/office/powerpoint/2010/main" val="42771162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7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47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47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8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47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3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1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47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8" dur="1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9" dur="1000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1000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2" presetID="47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4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47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9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2" presetID="47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3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4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1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>
                      <p:stCondLst>
                        <p:cond delay="indefinite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8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>
                      <p:stCondLst>
                        <p:cond delay="indefinite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5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" fill="hold">
                      <p:stCondLst>
                        <p:cond delay="indefinite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2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5" fill="hold">
                      <p:stCondLst>
                        <p:cond delay="indefinite"/>
                      </p:stCondLst>
                      <p:childTnLst>
                        <p:par>
                          <p:cTn id="146" fill="hold">
                            <p:stCondLst>
                              <p:cond delay="0"/>
                            </p:stCondLst>
                            <p:childTnLst>
                              <p:par>
                                <p:cTn id="147" presetID="47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8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9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0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2" presetID="47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3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4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5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7" presetID="47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8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9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0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2" presetID="47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3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4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5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3" grpId="1"/>
      <p:bldP spid="5" grpId="0" animBg="1"/>
      <p:bldP spid="5" grpId="1" animBg="1"/>
      <p:bldP spid="6" grpId="0" animBg="1"/>
      <p:bldP spid="6" grpId="1" animBg="1"/>
      <p:bldP spid="11" grpId="0" animBg="1"/>
      <p:bldP spid="11" grpId="1" animBg="1"/>
      <p:bldP spid="8" grpId="0" animBg="1"/>
      <p:bldP spid="8" grpId="1" animBg="1"/>
      <p:bldP spid="13" grpId="0" animBg="1"/>
      <p:bldP spid="13" grpId="1" animBg="1"/>
      <p:bldP spid="15" grpId="0" animBg="1"/>
      <p:bldP spid="15" grpId="1" animBg="1"/>
      <p:bldP spid="12" grpId="0"/>
      <p:bldP spid="12" grpId="1"/>
      <p:bldP spid="16" grpId="0"/>
      <p:bldP spid="16" grpId="1"/>
      <p:bldP spid="17" grpId="0"/>
      <p:bldP spid="17" grpId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995527A0-453E-4C56-862A-D33DAD51B1B7}"/>
              </a:ext>
            </a:extLst>
          </p:cNvPr>
          <p:cNvSpPr txBox="1"/>
          <p:nvPr/>
        </p:nvSpPr>
        <p:spPr>
          <a:xfrm>
            <a:off x="452906" y="609204"/>
            <a:ext cx="2457315" cy="707886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latin typeface="Arial Narrow" pitchFamily="34" charset="0"/>
                <a:cs typeface="Nikosh" pitchFamily="2" charset="0"/>
              </a:rPr>
              <a:t>Literature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2EDB936-38E0-4C84-904C-11778B037281}"/>
              </a:ext>
            </a:extLst>
          </p:cNvPr>
          <p:cNvSpPr txBox="1"/>
          <p:nvPr/>
        </p:nvSpPr>
        <p:spPr>
          <a:xfrm>
            <a:off x="6116664" y="609204"/>
            <a:ext cx="3420874" cy="707886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latin typeface="Arial Narrow" pitchFamily="34" charset="0"/>
                <a:cs typeface="Nikosh" pitchFamily="2" charset="0"/>
              </a:rPr>
              <a:t>Printed Works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BA6F7B4-8546-4D39-8CD3-1D4B185B80A4}"/>
              </a:ext>
            </a:extLst>
          </p:cNvPr>
          <p:cNvSpPr txBox="1"/>
          <p:nvPr/>
        </p:nvSpPr>
        <p:spPr>
          <a:xfrm>
            <a:off x="5940699" y="3366431"/>
            <a:ext cx="2288583" cy="707886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latin typeface="Arial Narrow" pitchFamily="34" charset="0"/>
                <a:cs typeface="Nikosh" pitchFamily="2" charset="0"/>
              </a:rPr>
              <a:t>Artist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9BE275E-EBB7-455A-B040-7CE54264B728}"/>
              </a:ext>
            </a:extLst>
          </p:cNvPr>
          <p:cNvSpPr txBox="1"/>
          <p:nvPr/>
        </p:nvSpPr>
        <p:spPr>
          <a:xfrm>
            <a:off x="452906" y="3366431"/>
            <a:ext cx="2045774" cy="707886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latin typeface="Arial Narrow" pitchFamily="34" charset="0"/>
                <a:cs typeface="Nikosh" pitchFamily="2" charset="0"/>
              </a:rPr>
              <a:t>Painter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F4AC6A3F-EC04-47FB-B81E-4A157BE76844}"/>
              </a:ext>
            </a:extLst>
          </p:cNvPr>
          <p:cNvSpPr txBox="1"/>
          <p:nvPr/>
        </p:nvSpPr>
        <p:spPr>
          <a:xfrm>
            <a:off x="452906" y="5342618"/>
            <a:ext cx="2457315" cy="707886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latin typeface="Arial Narrow" pitchFamily="34" charset="0"/>
                <a:cs typeface="Nikosh" pitchFamily="2" charset="0"/>
              </a:rPr>
              <a:t>President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4B7FB6E-C583-4009-A79C-376F0BC03466}"/>
              </a:ext>
            </a:extLst>
          </p:cNvPr>
          <p:cNvSpPr txBox="1"/>
          <p:nvPr/>
        </p:nvSpPr>
        <p:spPr>
          <a:xfrm>
            <a:off x="5940698" y="5372358"/>
            <a:ext cx="2288583" cy="707886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latin typeface="Arial Narrow" pitchFamily="34" charset="0"/>
                <a:cs typeface="Nikosh" pitchFamily="2" charset="0"/>
              </a:rPr>
              <a:t>Governor</a:t>
            </a:r>
          </a:p>
        </p:txBody>
      </p:sp>
      <p:pic>
        <p:nvPicPr>
          <p:cNvPr id="2050" name="Picture 2" descr="1000+ Artist Stock Images, Photos &amp; Vectors | Shutterstock">
            <a:extLst>
              <a:ext uri="{FF2B5EF4-FFF2-40B4-BE49-F238E27FC236}">
                <a16:creationId xmlns:a16="http://schemas.microsoft.com/office/drawing/2014/main" id="{437430A8-9821-49C8-8D71-11F3E0356F7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48855" y="3012941"/>
            <a:ext cx="1970706" cy="1414866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President for enhanced cooperation with Nepal in energy, tourism ...">
            <a:extLst>
              <a:ext uri="{FF2B5EF4-FFF2-40B4-BE49-F238E27FC236}">
                <a16:creationId xmlns:a16="http://schemas.microsoft.com/office/drawing/2014/main" id="{D36CFF04-1BE8-4EE8-91B3-467E14489AF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7381" y="5172646"/>
            <a:ext cx="1954078" cy="1107311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Eras of the English Literature - Literary Articles">
            <a:extLst>
              <a:ext uri="{FF2B5EF4-FFF2-40B4-BE49-F238E27FC236}">
                <a16:creationId xmlns:a16="http://schemas.microsoft.com/office/drawing/2014/main" id="{2FC7B69A-1383-4F22-A475-45F8D479185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97957" y="609204"/>
            <a:ext cx="1963502" cy="1104470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A97B447A-F628-453F-B62C-A5F5F6C85596}"/>
              </a:ext>
            </a:extLst>
          </p:cNvPr>
          <p:cNvSpPr txBox="1"/>
          <p:nvPr/>
        </p:nvSpPr>
        <p:spPr>
          <a:xfrm>
            <a:off x="4091553" y="1591334"/>
            <a:ext cx="766603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err="1">
                <a:latin typeface="Arial Narrow" pitchFamily="34" charset="0"/>
                <a:cs typeface="Nikosh" pitchFamily="2" charset="0"/>
              </a:rPr>
              <a:t>Chandrabati</a:t>
            </a:r>
            <a:r>
              <a:rPr lang="en-US" sz="4000" b="1" dirty="0">
                <a:latin typeface="Arial Narrow" pitchFamily="34" charset="0"/>
                <a:cs typeface="Nikosh" pitchFamily="2" charset="0"/>
              </a:rPr>
              <a:t> </a:t>
            </a:r>
            <a:r>
              <a:rPr lang="en-US" sz="4000" b="1">
                <a:latin typeface="Arial Narrow" pitchFamily="34" charset="0"/>
                <a:cs typeface="Nikosh" pitchFamily="2" charset="0"/>
              </a:rPr>
              <a:t>was the </a:t>
            </a:r>
            <a:r>
              <a:rPr lang="en-US" sz="4000" b="1" dirty="0">
                <a:latin typeface="Arial Narrow" pitchFamily="34" charset="0"/>
                <a:cs typeface="Nikosh" pitchFamily="2" charset="0"/>
              </a:rPr>
              <a:t>first literature women poet. 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0E01B45B-719E-43CB-9DAB-3B6C411947D3}"/>
              </a:ext>
            </a:extLst>
          </p:cNvPr>
          <p:cNvSpPr txBox="1"/>
          <p:nvPr/>
        </p:nvSpPr>
        <p:spPr>
          <a:xfrm>
            <a:off x="4881966" y="6150114"/>
            <a:ext cx="687562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latin typeface="Arial Narrow" pitchFamily="34" charset="0"/>
                <a:cs typeface="Nikosh" pitchFamily="2" charset="0"/>
              </a:rPr>
              <a:t>Abdul Hamid is our president. 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DA4628F1-1A77-4A89-96EC-0AD869598A24}"/>
              </a:ext>
            </a:extLst>
          </p:cNvPr>
          <p:cNvSpPr txBox="1"/>
          <p:nvPr/>
        </p:nvSpPr>
        <p:spPr>
          <a:xfrm>
            <a:off x="5419561" y="4312360"/>
            <a:ext cx="687562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err="1">
                <a:latin typeface="Arial Narrow" pitchFamily="34" charset="0"/>
                <a:cs typeface="Nikosh" pitchFamily="2" charset="0"/>
              </a:rPr>
              <a:t>Zainul</a:t>
            </a:r>
            <a:r>
              <a:rPr lang="en-US" sz="4000" b="1" dirty="0">
                <a:latin typeface="Arial Narrow" pitchFamily="34" charset="0"/>
                <a:cs typeface="Nikosh" pitchFamily="2" charset="0"/>
              </a:rPr>
              <a:t> </a:t>
            </a:r>
            <a:r>
              <a:rPr lang="en-US" sz="4000" b="1" dirty="0" err="1">
                <a:latin typeface="Arial Narrow" pitchFamily="34" charset="0"/>
                <a:cs typeface="Nikosh" pitchFamily="2" charset="0"/>
              </a:rPr>
              <a:t>abedin</a:t>
            </a:r>
            <a:r>
              <a:rPr lang="en-US" sz="4000" b="1" dirty="0">
                <a:latin typeface="Arial Narrow" pitchFamily="34" charset="0"/>
                <a:cs typeface="Nikosh" pitchFamily="2" charset="0"/>
              </a:rPr>
              <a:t> was a great painter. </a:t>
            </a:r>
          </a:p>
        </p:txBody>
      </p:sp>
    </p:spTree>
    <p:extLst>
      <p:ext uri="{BB962C8B-B14F-4D97-AF65-F5344CB8AC3E}">
        <p14:creationId xmlns:p14="http://schemas.microsoft.com/office/powerpoint/2010/main" val="13264988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05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7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1000"/>
                                        <p:tgtEl>
                                          <p:spTgt spid="205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47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47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47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10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47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4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1000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8" presetID="47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0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47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5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8" presetID="47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9" dur="10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0" dur="10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10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10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8" dur="1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1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>
                      <p:stCondLst>
                        <p:cond delay="indefinite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8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>
                      <p:stCondLst>
                        <p:cond delay="indefinite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47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4" dur="10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5" dur="1000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" dur="1000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8" presetID="47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0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3" presetID="47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5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6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8" presetID="47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0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1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  <p:bldP spid="5" grpId="0" animBg="1"/>
      <p:bldP spid="5" grpId="1" animBg="1"/>
      <p:bldP spid="6" grpId="0" animBg="1"/>
      <p:bldP spid="6" grpId="1" animBg="1"/>
      <p:bldP spid="9" grpId="0" animBg="1"/>
      <p:bldP spid="9" grpId="1" animBg="1"/>
      <p:bldP spid="10" grpId="0" animBg="1"/>
      <p:bldP spid="10" grpId="1" animBg="1"/>
      <p:bldP spid="11" grpId="0" animBg="1"/>
      <p:bldP spid="11" grpId="1" animBg="1"/>
      <p:bldP spid="12" grpId="0"/>
      <p:bldP spid="12" grpId="1"/>
      <p:bldP spid="13" grpId="0"/>
      <p:bldP spid="13" grpId="1"/>
      <p:bldP spid="14" grpId="0" build="allAtOnce"/>
    </p:bldLst>
  </p:timing>
</p:sld>
</file>

<file path=ppt/theme/theme1.xml><?xml version="1.0" encoding="utf-8"?>
<a:theme xmlns:a="http://schemas.openxmlformats.org/drawingml/2006/main" name="Office Theme">
  <a:themeElements>
    <a:clrScheme name="Red Violet">
      <a:dk1>
        <a:sysClr val="windowText" lastClr="000000"/>
      </a:dk1>
      <a:lt1>
        <a:sysClr val="window" lastClr="FFFFFF"/>
      </a:lt1>
      <a:dk2>
        <a:srgbClr val="454551"/>
      </a:dk2>
      <a:lt2>
        <a:srgbClr val="D8D9DC"/>
      </a:lt2>
      <a:accent1>
        <a:srgbClr val="E32D91"/>
      </a:accent1>
      <a:accent2>
        <a:srgbClr val="C830CC"/>
      </a:accent2>
      <a:accent3>
        <a:srgbClr val="4EA6DC"/>
      </a:accent3>
      <a:accent4>
        <a:srgbClr val="4775E7"/>
      </a:accent4>
      <a:accent5>
        <a:srgbClr val="8971E1"/>
      </a:accent5>
      <a:accent6>
        <a:srgbClr val="D54773"/>
      </a:accent6>
      <a:hlink>
        <a:srgbClr val="6B9F25"/>
      </a:hlink>
      <a:folHlink>
        <a:srgbClr val="8C8C8C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635</TotalTime>
  <Words>439</Words>
  <Application>Microsoft Office PowerPoint</Application>
  <PresentationFormat>Widescreen</PresentationFormat>
  <Paragraphs>76</Paragraphs>
  <Slides>15</Slides>
  <Notes>0</Notes>
  <HiddenSlides>0</HiddenSlides>
  <MMClips>2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2" baseType="lpstr">
      <vt:lpstr>Arial</vt:lpstr>
      <vt:lpstr>Arial Narrow</vt:lpstr>
      <vt:lpstr>Calibri</vt:lpstr>
      <vt:lpstr>Calibri Light</vt:lpstr>
      <vt:lpstr>NikoshBAN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Raihana Haque</dc:creator>
  <cp:lastModifiedBy>Raihana Haque</cp:lastModifiedBy>
  <cp:revision>133</cp:revision>
  <dcterms:created xsi:type="dcterms:W3CDTF">2020-04-02T14:13:33Z</dcterms:created>
  <dcterms:modified xsi:type="dcterms:W3CDTF">2020-04-13T13:29:33Z</dcterms:modified>
</cp:coreProperties>
</file>