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8"/>
  </p:notesMasterIdLst>
  <p:sldIdLst>
    <p:sldId id="256" r:id="rId2"/>
    <p:sldId id="257" r:id="rId3"/>
    <p:sldId id="420" r:id="rId4"/>
    <p:sldId id="379" r:id="rId5"/>
    <p:sldId id="315" r:id="rId6"/>
    <p:sldId id="417" r:id="rId7"/>
    <p:sldId id="423" r:id="rId8"/>
    <p:sldId id="413" r:id="rId9"/>
    <p:sldId id="424" r:id="rId10"/>
    <p:sldId id="426" r:id="rId11"/>
    <p:sldId id="429" r:id="rId12"/>
    <p:sldId id="431" r:id="rId13"/>
    <p:sldId id="419" r:id="rId14"/>
    <p:sldId id="425" r:id="rId15"/>
    <p:sldId id="275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Computer" initials="K" lastIdx="1" clrIdx="0">
    <p:extLst>
      <p:ext uri="{19B8F6BF-5375-455C-9EA6-DF929625EA0E}">
        <p15:presenceInfo xmlns:p15="http://schemas.microsoft.com/office/powerpoint/2012/main" userId="KRCompu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0000FF"/>
    <a:srgbClr val="003366"/>
    <a:srgbClr val="CC00FF"/>
    <a:srgbClr val="00CC00"/>
    <a:srgbClr val="FF0066"/>
    <a:srgbClr val="00FF00"/>
    <a:srgbClr val="009900"/>
    <a:srgbClr val="CCCC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 varScale="1">
        <p:scale>
          <a:sx n="74" d="100"/>
          <a:sy n="74" d="100"/>
        </p:scale>
        <p:origin x="70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7DBC0-EBBB-4062-BD63-9F2C21B93DE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E2BF3-EA9E-4706-8545-861410663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3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C01D2-EC50-45DE-B540-135A5E9F8BF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65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E2BF3-EA9E-4706-8545-861410663C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6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94469-2B31-403D-8948-15A614BDF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7DA4B2-5E6C-4C5D-A960-59352E705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D93D8-E77A-4191-A7AB-4EFB21EDC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902D4-CCF2-41A8-8574-9110E7DC7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E9AEE-4B6B-4852-BCC1-3248C955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2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FA9DF-72C5-4114-B898-1F08408D4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54354-7C6E-4978-851A-548119A33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42C5B-E561-4B7C-8AA8-2DF95AAA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1DD2E-8D94-48AC-8158-0192A5A36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537CF-29FB-4F15-8405-187E9BE88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27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1BBE95-91E5-479D-8690-6ADA541699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1E367F-13C8-47EF-9B20-8EBD6BFB4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2A886-2976-4E81-AC13-8EC74F234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473EA-F759-478C-A61E-906DBCBA1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E2FA9-95D3-453E-8156-97C3B0942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7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3C88A-33BD-4DE9-9C52-57769B10B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D5866-9ACC-4161-ADD8-31995C7D7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9A2A9-713F-4733-B06A-7733BD0CB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AAC7F-5BD6-4CA2-A1BD-105D85784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3DC48-9178-4A59-BD49-F57805CE0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7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3133B-DF05-43D7-9869-8EF977A02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BD5B0-0110-47C7-A888-0B98CE769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FA704-9EA8-452F-89CD-162E6AAA6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C5CFF-2435-4BF9-A5A3-B3298B1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5D392-0612-4841-A87F-49927CAAB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6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57478-9BFF-482E-8CF8-EAB0981B9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666D8-3EA8-413A-9A32-5158BD0E6B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4A11C-86E9-44F2-A27B-3FB747243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054B76-CDA1-4571-A0C1-FC0E124F7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751DE6-FB94-44EB-8B1B-9CFC25DE2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EE65BB-FEE8-4408-AC81-144BE12F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9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D8DDA-0125-4868-9510-1F6FB3A55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4E8E2-33D9-49DE-9EDC-7DD5C99E3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A9921-40E9-4F14-AC6F-DC2070598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99D3A6-2387-4199-8BD7-9FC77AFE90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91687F-6B41-461A-8CB7-9501872A7E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9866D0-ADFB-4BB5-B207-063317133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B24D36-5527-473A-90CA-FA08FAA4A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A21CF7-BE62-4A87-AA71-D3B90CC4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4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801E7-C29D-489B-B137-712F6A78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C77081-5FFE-4A14-A05D-91586C876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87CF2B-F496-45D3-BD5F-59C8A1E42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7CE40-1F00-4002-AEE7-F9870EB53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0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BC423-4FF0-488C-86C9-94877B607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059CC8-2DF6-4E60-8EF9-3B491258B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44620-6083-4F8C-A0B8-587954E7E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8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B8F18-FD9D-4E92-A846-4C9B72BE3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C6846-388F-4A72-AB1D-3B3F3F8AF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69D30-88D1-472B-A02C-BB56B0AF6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7C42F-63FD-4853-9A4D-DC6D91358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74AEF-13F1-41D8-BDBE-A588D782F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8AED6-39D3-4167-AC03-78786C64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1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6D9C4-C45B-41B2-AA58-6BA4EB5D7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C87773-73B0-4B64-B6B4-80A477562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92D799-6195-43AC-A6CF-FE66A9DDB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85B22-19D7-4A49-9880-D09A122D8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1A3F9-B077-47D6-834E-CC4A24ECD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4F9674-3300-4E7D-9975-103AEF663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0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BC41D7-B3B3-412E-A265-DE60048F7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D5258-A995-4D98-9ADB-C43EE6627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538A7-1FDC-44BB-BAE3-60EE8BB46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7E26B-2625-4FD8-AD19-F287E75BE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1C47C-82AE-49EA-9509-B7C499433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4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405799EA-2E8E-4704-AFCF-FD1232DAFE52}"/>
              </a:ext>
            </a:extLst>
          </p:cNvPr>
          <p:cNvSpPr/>
          <p:nvPr/>
        </p:nvSpPr>
        <p:spPr>
          <a:xfrm>
            <a:off x="1447800" y="152400"/>
            <a:ext cx="6324600" cy="1524000"/>
          </a:xfrm>
          <a:prstGeom prst="horizontalScroll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09670"/>
            <a:ext cx="6781800" cy="454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19050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288621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905000" y="460584"/>
            <a:ext cx="5486400" cy="7620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BSTI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নিবন্ধন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06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E48CEA4B-2B1A-4B27-9F90-C1EF6FE236E0}"/>
              </a:ext>
            </a:extLst>
          </p:cNvPr>
          <p:cNvSpPr/>
          <p:nvPr/>
        </p:nvSpPr>
        <p:spPr>
          <a:xfrm>
            <a:off x="2514600" y="609600"/>
            <a:ext cx="3962400" cy="990600"/>
          </a:xfrm>
          <a:prstGeom prst="flowChartTerminator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3B391DBB-042C-45F9-AA94-F5E18108F748}"/>
              </a:ext>
            </a:extLst>
          </p:cNvPr>
          <p:cNvSpPr/>
          <p:nvPr/>
        </p:nvSpPr>
        <p:spPr>
          <a:xfrm>
            <a:off x="838200" y="2057400"/>
            <a:ext cx="7467600" cy="3505200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BSTI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অনুমোদন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কাগজপত্র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তালিকা তৈরি কর।  </a:t>
            </a:r>
            <a:endParaRPr lang="en-US" sz="4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30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2895600" cy="1724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968" y="1600200"/>
            <a:ext cx="2762250" cy="1724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968" y="3505201"/>
            <a:ext cx="3053232" cy="2514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" r="2631"/>
          <a:stretch/>
        </p:blipFill>
        <p:spPr>
          <a:xfrm>
            <a:off x="1371601" y="3505199"/>
            <a:ext cx="2743200" cy="251460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66800" y="381000"/>
            <a:ext cx="7192306" cy="6858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18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860F682-6981-4ACB-A27C-D71C25AB4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703454"/>
              </p:ext>
            </p:extLst>
          </p:nvPr>
        </p:nvGraphicFramePr>
        <p:xfrm>
          <a:off x="609600" y="762000"/>
          <a:ext cx="8077200" cy="5441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522">
                  <a:extLst>
                    <a:ext uri="{9D8B030D-6E8A-4147-A177-3AD203B41FA5}">
                      <a16:colId xmlns:a16="http://schemas.microsoft.com/office/drawing/2014/main" val="2166531618"/>
                    </a:ext>
                  </a:extLst>
                </a:gridCol>
                <a:gridCol w="7582678">
                  <a:extLst>
                    <a:ext uri="{9D8B030D-6E8A-4147-A177-3AD203B41FA5}">
                      <a16:colId xmlns:a16="http://schemas.microsoft.com/office/drawing/2014/main" val="2858300103"/>
                    </a:ext>
                  </a:extLst>
                </a:gridCol>
              </a:tblGrid>
              <a:tr h="991704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বিএসটিআই</a:t>
                      </a:r>
                      <a:r>
                        <a:rPr lang="en-US" sz="4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4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</a:t>
                      </a:r>
                      <a:r>
                        <a:rPr lang="en-US" sz="4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4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44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ার</a:t>
                      </a:r>
                      <a:r>
                        <a:rPr lang="as-IN" sz="4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4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as-IN" sz="4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4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4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4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ী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193317"/>
                  </a:ext>
                </a:extLst>
              </a:tr>
              <a:tr h="853219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ধারিত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ী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 উ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ৎ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্থা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নিশ্চিত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697359"/>
                  </a:ext>
                </a:extLst>
              </a:tr>
              <a:tr h="853219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২.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ৎ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 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 ও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সেবায়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ভিন্ন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ট্র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্ক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ব্যবহারে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611984"/>
                  </a:ext>
                </a:extLst>
              </a:tr>
              <a:tr h="853219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৩.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ৎ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 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 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ঠিক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 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 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332337"/>
                  </a:ext>
                </a:extLst>
              </a:tr>
              <a:tr h="853219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৪.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অনুযায়ী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পণ্য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ৎ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 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 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্টিফিকেশন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বাতিল করা ।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159822"/>
                  </a:ext>
                </a:extLst>
              </a:tr>
              <a:tr h="853219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৫.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জনস্বাস্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াথে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সুসম্প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্কযুক্ত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পণ্য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ৎ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980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143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loud Callout 1">
            <a:extLst>
              <a:ext uri="{FF2B5EF4-FFF2-40B4-BE49-F238E27FC236}">
                <a16:creationId xmlns:a16="http://schemas.microsoft.com/office/drawing/2014/main" id="{C300ECCC-9028-40DB-A795-0B423AEAAA27}"/>
              </a:ext>
            </a:extLst>
          </p:cNvPr>
          <p:cNvSpPr/>
          <p:nvPr/>
        </p:nvSpPr>
        <p:spPr>
          <a:xfrm>
            <a:off x="762000" y="152400"/>
            <a:ext cx="4343400" cy="1143000"/>
          </a:xfrm>
          <a:prstGeom prst="cloudCallout">
            <a:avLst>
              <a:gd name="adj1" fmla="val 3719"/>
              <a:gd name="adj2" fmla="val 9395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31" name="Flowchart: Alternate Process 30"/>
          <p:cNvSpPr/>
          <p:nvPr/>
        </p:nvSpPr>
        <p:spPr>
          <a:xfrm>
            <a:off x="4459720" y="2022014"/>
            <a:ext cx="2895600" cy="533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পাবলিক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990600" y="2576684"/>
            <a:ext cx="2895600" cy="533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বিধিবদ্ধ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4438791" y="2595017"/>
            <a:ext cx="2895600" cy="533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4348" y="1530284"/>
            <a:ext cx="73042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বিএসটিআই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" name="Flowchart: Alternate Process 1"/>
          <p:cNvSpPr/>
          <p:nvPr/>
        </p:nvSpPr>
        <p:spPr>
          <a:xfrm>
            <a:off x="1020248" y="1998116"/>
            <a:ext cx="2895600" cy="533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প্রাইভেট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693" y="2115639"/>
            <a:ext cx="390178" cy="37798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912" y="2662760"/>
            <a:ext cx="390178" cy="37798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852" y="2047483"/>
            <a:ext cx="390178" cy="377985"/>
          </a:xfrm>
          <a:prstGeom prst="rect">
            <a:avLst/>
          </a:prstGeom>
        </p:spPr>
      </p:pic>
      <p:sp>
        <p:nvSpPr>
          <p:cNvPr id="39" name="Half Frame 38">
            <a:extLst>
              <a:ext uri="{FF2B5EF4-FFF2-40B4-BE49-F238E27FC236}">
                <a16:creationId xmlns:a16="http://schemas.microsoft.com/office/drawing/2014/main" id="{A73C9B54-1505-4A8C-8C0C-1DFD6F569882}"/>
              </a:ext>
            </a:extLst>
          </p:cNvPr>
          <p:cNvSpPr/>
          <p:nvPr/>
        </p:nvSpPr>
        <p:spPr>
          <a:xfrm rot="12733421">
            <a:off x="6835572" y="2591723"/>
            <a:ext cx="174121" cy="407506"/>
          </a:xfrm>
          <a:prstGeom prst="halfFram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Flowchart: Alternate Process 39"/>
          <p:cNvSpPr/>
          <p:nvPr/>
        </p:nvSpPr>
        <p:spPr>
          <a:xfrm>
            <a:off x="4372571" y="3617997"/>
            <a:ext cx="2895600" cy="533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Flowchart: Alternate Process 40"/>
          <p:cNvSpPr/>
          <p:nvPr/>
        </p:nvSpPr>
        <p:spPr>
          <a:xfrm>
            <a:off x="914400" y="4172667"/>
            <a:ext cx="2895600" cy="533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Flowchart: Alternate Process 41"/>
          <p:cNvSpPr/>
          <p:nvPr/>
        </p:nvSpPr>
        <p:spPr>
          <a:xfrm>
            <a:off x="4351642" y="4191000"/>
            <a:ext cx="2895600" cy="533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7200" y="3126267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বিএসটিআই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মন্ত্রণালয়ের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অধীন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as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933099" y="3594099"/>
            <a:ext cx="2895600" cy="533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280" y="3686318"/>
            <a:ext cx="390178" cy="37798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63" y="4258743"/>
            <a:ext cx="390178" cy="37798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07" y="4272502"/>
            <a:ext cx="390178" cy="377985"/>
          </a:xfrm>
          <a:prstGeom prst="rect">
            <a:avLst/>
          </a:prstGeom>
        </p:spPr>
      </p:pic>
      <p:sp>
        <p:nvSpPr>
          <p:cNvPr id="54" name="Flowchart: Alternate Process 53"/>
          <p:cNvSpPr/>
          <p:nvPr/>
        </p:nvSpPr>
        <p:spPr>
          <a:xfrm>
            <a:off x="4372571" y="5294397"/>
            <a:ext cx="2895600" cy="533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নিবন্ধন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Flowchart: Alternate Process 55"/>
          <p:cNvSpPr/>
          <p:nvPr/>
        </p:nvSpPr>
        <p:spPr>
          <a:xfrm>
            <a:off x="914400" y="5849067"/>
            <a:ext cx="2895600" cy="533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সার্টিফিকেট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Flowchart: Alternate Process 56"/>
          <p:cNvSpPr/>
          <p:nvPr/>
        </p:nvSpPr>
        <p:spPr>
          <a:xfrm>
            <a:off x="4351642" y="5867400"/>
            <a:ext cx="2895600" cy="533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ট্রেডমার্ক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57200" y="4802667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বিএসটিআই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as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Flowchart: Alternate Process 66"/>
          <p:cNvSpPr/>
          <p:nvPr/>
        </p:nvSpPr>
        <p:spPr>
          <a:xfrm>
            <a:off x="933099" y="5270499"/>
            <a:ext cx="2895600" cy="533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544" y="5388022"/>
            <a:ext cx="390178" cy="37798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378" y="5325887"/>
            <a:ext cx="390178" cy="377985"/>
          </a:xfrm>
          <a:prstGeom prst="rect">
            <a:avLst/>
          </a:prstGeom>
        </p:spPr>
      </p:pic>
      <p:sp>
        <p:nvSpPr>
          <p:cNvPr id="79" name="Half Frame 78">
            <a:extLst>
              <a:ext uri="{FF2B5EF4-FFF2-40B4-BE49-F238E27FC236}">
                <a16:creationId xmlns:a16="http://schemas.microsoft.com/office/drawing/2014/main" id="{A73C9B54-1505-4A8C-8C0C-1DFD6F569882}"/>
              </a:ext>
            </a:extLst>
          </p:cNvPr>
          <p:cNvSpPr/>
          <p:nvPr/>
        </p:nvSpPr>
        <p:spPr>
          <a:xfrm rot="12733421">
            <a:off x="3429325" y="5882439"/>
            <a:ext cx="174121" cy="407506"/>
          </a:xfrm>
          <a:prstGeom prst="halfFram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Half Frame 79">
            <a:extLst>
              <a:ext uri="{FF2B5EF4-FFF2-40B4-BE49-F238E27FC236}">
                <a16:creationId xmlns:a16="http://schemas.microsoft.com/office/drawing/2014/main" id="{A73C9B54-1505-4A8C-8C0C-1DFD6F569882}"/>
              </a:ext>
            </a:extLst>
          </p:cNvPr>
          <p:cNvSpPr/>
          <p:nvPr/>
        </p:nvSpPr>
        <p:spPr>
          <a:xfrm rot="12733421">
            <a:off x="6848365" y="3646858"/>
            <a:ext cx="174121" cy="407506"/>
          </a:xfrm>
          <a:prstGeom prst="halfFram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544" y="5945107"/>
            <a:ext cx="390178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7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9" grpId="0" animBg="1"/>
      <p:bldP spid="79" grpId="0" animBg="1"/>
      <p:bldP spid="8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0" y="609600"/>
            <a:ext cx="7696200" cy="31242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bn-IN" sz="5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98882B-CC44-47CE-888E-9BA1286EBF0F}"/>
              </a:ext>
            </a:extLst>
          </p:cNvPr>
          <p:cNvSpPr/>
          <p:nvPr/>
        </p:nvSpPr>
        <p:spPr>
          <a:xfrm>
            <a:off x="381000" y="4114800"/>
            <a:ext cx="8458200" cy="2133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642991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ভোক্তার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স্বার্থ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বিএসটিআই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আসছে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82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228600" y="4800600"/>
            <a:ext cx="8763000" cy="1600200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সকলকে আন্তরিক ধন্যবাদ</a:t>
            </a:r>
            <a:endParaRPr lang="en-US" sz="16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5127"/>
            <a:ext cx="8153400" cy="431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8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 account\Desktop\IMG_20180408_1824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638800" y="773192"/>
            <a:ext cx="2330012" cy="273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164" y="3729317"/>
            <a:ext cx="53250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এইচ. এম. মতিউর রহমান</a:t>
            </a:r>
          </a:p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পটুয়াখালী সরকারি বালিকা উচ্চ বিদ্যালয়, পটুয়াখালী।</a:t>
            </a:r>
          </a:p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মোবাইল-০১৭১৬-২২৪৪২৫</a:t>
            </a:r>
          </a:p>
          <a:p>
            <a:pPr algn="ctr"/>
            <a:r>
              <a:rPr lang="en-US" sz="2000" dirty="0">
                <a:latin typeface="NikoshBAN" pitchFamily="2" charset="0"/>
                <a:cs typeface="NikoshBAN" pitchFamily="2" charset="0"/>
              </a:rPr>
              <a:t>Email-matiur.ptk@gmail.com</a:t>
            </a:r>
            <a:endParaRPr lang="bn-IN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3657600"/>
            <a:ext cx="3276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IN" sz="2800" dirty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 পঞ্চম</a:t>
            </a:r>
            <a:endParaRPr lang="en-US" sz="2800" dirty="0">
              <a:solidFill>
                <a:srgbClr val="C00000"/>
              </a:solidFill>
              <a:latin typeface="SutonnyMJ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পিড়িয়ড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IN" sz="28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৫ম</a:t>
            </a:r>
            <a:endParaRPr lang="en-US" sz="2800" dirty="0">
              <a:solidFill>
                <a:srgbClr val="C00000"/>
              </a:solidFill>
              <a:latin typeface="SutonnyMJ" pitchFamily="2" charset="0"/>
              <a:cs typeface="NikoshBAN" pitchFamily="2" charset="0"/>
            </a:endParaRPr>
          </a:p>
          <a:p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৫/০৩/২০২০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bn-IN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>
              <a:solidFill>
                <a:srgbClr val="C00000"/>
              </a:solidFill>
              <a:latin typeface="SutonnyMJ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311" y="773191"/>
            <a:ext cx="2196741" cy="273170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911647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2F6AE0-9450-4C9D-AC2C-7C95D24AD65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0" b="6296"/>
          <a:stretch/>
        </p:blipFill>
        <p:spPr>
          <a:xfrm>
            <a:off x="6172200" y="839652"/>
            <a:ext cx="2286000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E5BEF4-EE83-4F35-9DBC-C58C1D8C1513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55751"/>
            <a:ext cx="2286000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875EE6-4684-458A-9872-5BDCA43AE5C2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4" t="11637" r="11541" b="15588"/>
          <a:stretch/>
        </p:blipFill>
        <p:spPr>
          <a:xfrm>
            <a:off x="3505200" y="855751"/>
            <a:ext cx="2286000" cy="2743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D175E3-5500-4923-A796-37D5A1C5CD37}"/>
              </a:ext>
            </a:extLst>
          </p:cNvPr>
          <p:cNvSpPr txBox="1"/>
          <p:nvPr/>
        </p:nvSpPr>
        <p:spPr>
          <a:xfrm>
            <a:off x="914400" y="27066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E10630-5AA3-429C-A8B2-63173F9E185F}"/>
              </a:ext>
            </a:extLst>
          </p:cNvPr>
          <p:cNvSpPr/>
          <p:nvPr/>
        </p:nvSpPr>
        <p:spPr>
          <a:xfrm>
            <a:off x="304800" y="3962400"/>
            <a:ext cx="8534400" cy="1752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যথার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থতা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নিরুপণ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442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2362200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9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9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9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9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96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973918-4659-4235-8CF2-3B384B463025}"/>
              </a:ext>
            </a:extLst>
          </p:cNvPr>
          <p:cNvSpPr/>
          <p:nvPr/>
        </p:nvSpPr>
        <p:spPr>
          <a:xfrm>
            <a:off x="4328984" y="1343085"/>
            <a:ext cx="486030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49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2438400"/>
            <a:ext cx="845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শিক্ষার্থীরা---</a:t>
            </a:r>
          </a:p>
          <a:p>
            <a:endParaRPr lang="bn-IN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বিএসটিআই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কী তা বলতে পারবে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বিএসটিআই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নিবন্ধন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BSTI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4352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F50CEC-522B-4DD7-B89A-A4F2C4F658DB}"/>
              </a:ext>
            </a:extLst>
          </p:cNvPr>
          <p:cNvSpPr/>
          <p:nvPr/>
        </p:nvSpPr>
        <p:spPr>
          <a:xfrm>
            <a:off x="6495346" y="1524000"/>
            <a:ext cx="2159481" cy="248685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EBE723-AC8B-49DC-9BB3-02848A21ECC3}"/>
              </a:ext>
            </a:extLst>
          </p:cNvPr>
          <p:cNvSpPr/>
          <p:nvPr/>
        </p:nvSpPr>
        <p:spPr>
          <a:xfrm>
            <a:off x="884894" y="4348369"/>
            <a:ext cx="2520604" cy="2209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FD1153-D484-42F9-847E-3E65B0E871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94" y="1524000"/>
            <a:ext cx="2520604" cy="25419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F4909B-2EB0-4E43-935C-666E623214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61" y="4298673"/>
            <a:ext cx="2254625" cy="225949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529BEA-69A5-4137-848C-9D76B4542E6E}"/>
              </a:ext>
            </a:extLst>
          </p:cNvPr>
          <p:cNvSpPr/>
          <p:nvPr/>
        </p:nvSpPr>
        <p:spPr>
          <a:xfrm>
            <a:off x="3860320" y="1524000"/>
            <a:ext cx="2267564" cy="248685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320" y="4348370"/>
            <a:ext cx="2219772" cy="22098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990600" y="351391"/>
            <a:ext cx="7192306" cy="6858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42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17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8229600" cy="5257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বিএসটিআই</a:t>
            </a:r>
            <a:endParaRPr lang="en-US" sz="3200" u="sng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বিপণন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অনুরুপ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রেজিষ্ট্রেশন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দায়িত্বপ্রাপ্ত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BSTI.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উৎপাদিত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সামগ্রীর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নিয়ন্ত্রণকারী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জনসাধারণ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মোটামুটি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মানসম্মত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ময়দা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ব্রাশ-টুথপেষ্ট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কসমেটিক্স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05" b="99048" l="17000" r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00" r="18000"/>
          <a:stretch/>
        </p:blipFill>
        <p:spPr>
          <a:xfrm>
            <a:off x="2286000" y="5029200"/>
            <a:ext cx="762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E48CEA4B-2B1A-4B27-9F90-C1EF6FE236E0}"/>
              </a:ext>
            </a:extLst>
          </p:cNvPr>
          <p:cNvSpPr/>
          <p:nvPr/>
        </p:nvSpPr>
        <p:spPr>
          <a:xfrm>
            <a:off x="2438400" y="228600"/>
            <a:ext cx="4343400" cy="914400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FFCACA-BEF2-428F-960C-0C2873561EA2}"/>
              </a:ext>
            </a:extLst>
          </p:cNvPr>
          <p:cNvSpPr/>
          <p:nvPr/>
        </p:nvSpPr>
        <p:spPr>
          <a:xfrm>
            <a:off x="457200" y="3581400"/>
            <a:ext cx="8305800" cy="2667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নিয়োজিত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BSTI (Bangladesh Standards and Testing Institution)</a:t>
            </a:r>
            <a:endParaRPr lang="bn-IN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9" t="36666" r="21665" b="29257"/>
          <a:stretch/>
        </p:blipFill>
        <p:spPr>
          <a:xfrm>
            <a:off x="2057400" y="1371600"/>
            <a:ext cx="54102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76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498501" y="3786259"/>
            <a:ext cx="6416899" cy="6858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বিএসটিআই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(BSTI)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28800" y="2150858"/>
            <a:ext cx="7086600" cy="6858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বিপণনের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স্ট্যান্ডার্ড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টেস্টিং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ইন্সটিটিঊশন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বিএসটিআই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অনুমোদন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33600" y="2978196"/>
            <a:ext cx="6781800" cy="6858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বিএসটিআই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লাইসেন্স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বাতিল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95600" y="4495800"/>
            <a:ext cx="5943600" cy="6858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বিএসটিআই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মন্ত্রণালয়ের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অধীন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58" y="2240794"/>
            <a:ext cx="2875284" cy="30909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355199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2800" b="1" u="sng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BSTI</a:t>
            </a:r>
            <a:r>
              <a:rPr lang="en-US" sz="2800" b="1" u="sng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b="1" u="sng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2800" b="1" u="sng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b="1" u="sng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b="1" u="sng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b="1" u="sng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2800" b="1" u="sng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989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800"/>
                            </p:stCondLst>
                            <p:childTnLst>
                              <p:par>
                                <p:cTn id="41" presetID="15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4800"/>
                            </p:stCondLst>
                            <p:childTnLst>
                              <p:par>
                                <p:cTn id="48" presetID="56" presetClass="entr" presetSubtype="0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10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10964</TotalTime>
  <Words>670</Words>
  <Application>Microsoft Office PowerPoint</Application>
  <PresentationFormat>On-screen Show (4:3)</PresentationFormat>
  <Paragraphs>77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SutonnyMJ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account</dc:creator>
  <cp:lastModifiedBy>KRComputer</cp:lastModifiedBy>
  <cp:revision>1884</cp:revision>
  <dcterms:created xsi:type="dcterms:W3CDTF">2006-08-16T00:00:00Z</dcterms:created>
  <dcterms:modified xsi:type="dcterms:W3CDTF">2020-04-13T12:12:13Z</dcterms:modified>
</cp:coreProperties>
</file>