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71" r:id="rId9"/>
    <p:sldId id="273" r:id="rId10"/>
    <p:sldId id="274" r:id="rId11"/>
    <p:sldId id="272" r:id="rId12"/>
    <p:sldId id="269" r:id="rId13"/>
    <p:sldId id="258" r:id="rId14"/>
    <p:sldId id="263" r:id="rId15"/>
    <p:sldId id="268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86465" autoAdjust="0"/>
  </p:normalViewPr>
  <p:slideViewPr>
    <p:cSldViewPr>
      <p:cViewPr varScale="1">
        <p:scale>
          <a:sx n="59" d="100"/>
          <a:sy n="59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3B8EE-4FFD-420A-8618-1A29B58C949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7571-C926-446B-B859-7334F98E8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7571-C926-446B-B859-7334F98E85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7571-C926-446B-B859-7334F98E85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7571-C926-446B-B859-7334F98E85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81000"/>
            <a:ext cx="5943600" cy="1447800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89916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শ্রেণীকক্ষে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| 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শ্রেণীকক্ষের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রুটিন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মেলামেশার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|  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শ্রেণীকক্ষের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শিক্ষাসৎক্রান্ত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পুরস্কৃত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ism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133350"/>
            <a:ext cx="4628147" cy="3067050"/>
          </a:xfrm>
          <a:prstGeom prst="rect">
            <a:avLst/>
          </a:prstGeom>
        </p:spPr>
      </p:pic>
      <p:pic>
        <p:nvPicPr>
          <p:cNvPr id="3" name="Picture 2" descr="autism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191000" cy="3081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453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পুনরাবৃত্তিমূলক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2545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utism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810000"/>
            <a:ext cx="54864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dirty="0" smtClean="0"/>
              <a:t>২ </a:t>
            </a:r>
            <a:r>
              <a:rPr lang="en-US" sz="3600" dirty="0"/>
              <a:t>.</a:t>
            </a:r>
            <a:r>
              <a:rPr lang="en-US" sz="3600" dirty="0" smtClean="0"/>
              <a:t> </a:t>
            </a:r>
            <a:r>
              <a:rPr lang="en-US" sz="2400" dirty="0" err="1" smtClean="0"/>
              <a:t>যোগাযোগের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  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0" y="1929063"/>
            <a:ext cx="9144000" cy="4953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FFFF00"/>
                </a:solidFill>
              </a:rPr>
              <a:t>সামাজিক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মেলামেশা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chemeClr val="bg1"/>
                </a:solidFill>
              </a:rPr>
              <a:t>যোগাযোগের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সমস্যা</a:t>
            </a:r>
            <a:endParaRPr lang="en-US" sz="3200" dirty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3200" dirty="0" err="1">
                <a:solidFill>
                  <a:srgbClr val="00B050"/>
                </a:solidFill>
              </a:rPr>
              <a:t>পুনরাবৃত্তিমূলক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আচরণ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705241">
            <a:off x="5008546" y="1356448"/>
            <a:ext cx="5545171" cy="4446312"/>
          </a:xfrm>
          <a:prstGeom prst="triangle">
            <a:avLst>
              <a:gd name="adj" fmla="val 5725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954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658061"/>
              </p:ext>
            </p:extLst>
          </p:nvPr>
        </p:nvGraphicFramePr>
        <p:xfrm>
          <a:off x="4191000" y="3124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124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43000"/>
            <a:ext cx="914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 err="1" smtClean="0"/>
              <a:t>প্রতিদলে</a:t>
            </a:r>
            <a:r>
              <a:rPr lang="en-US" sz="2800" dirty="0" smtClean="0"/>
              <a:t>  ৫জন  </a:t>
            </a:r>
            <a:r>
              <a:rPr lang="en-US" sz="2800" dirty="0" err="1" smtClean="0"/>
              <a:t>শিক্ষার্থী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থাকবে</a:t>
            </a:r>
            <a:r>
              <a:rPr lang="en-US" sz="2800" dirty="0" smtClean="0"/>
              <a:t> |                  </a:t>
            </a:r>
            <a:r>
              <a:rPr lang="en-US" sz="3600" dirty="0" smtClean="0"/>
              <a:t>              </a:t>
            </a:r>
            <a:r>
              <a:rPr lang="en-US" sz="3600" dirty="0" err="1" smtClean="0">
                <a:solidFill>
                  <a:srgbClr val="FF0000"/>
                </a:solidFill>
              </a:rPr>
              <a:t>কর্মপত্র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dirty="0" err="1" smtClean="0"/>
              <a:t>অটিজম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শিশুদের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কিছু</a:t>
            </a:r>
            <a:r>
              <a:rPr lang="en-US" sz="2800" dirty="0" smtClean="0"/>
              <a:t> </a:t>
            </a:r>
            <a:r>
              <a:rPr lang="en-US" sz="2800" dirty="0" err="1" smtClean="0"/>
              <a:t>আচরণ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খাতায়</a:t>
            </a:r>
            <a:r>
              <a:rPr lang="en-US" sz="2800" dirty="0" smtClean="0"/>
              <a:t> ৫টি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লিখবে</a:t>
            </a:r>
            <a:r>
              <a:rPr lang="en-US" sz="2800" dirty="0" smtClean="0"/>
              <a:t>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1981200" y="1447800"/>
            <a:ext cx="4892772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ত্রমন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|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ডাকলে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৩|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অসামঞ্জস্যতা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অঙ্গভঙ্গি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অসংগতিপুর্ণ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৬|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খাওয়া,ঘুম,মল-মূত্র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ত্যাগে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অস্বাভাবিকতা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1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৮|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রুটিন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|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চঞ্চলতা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উত্তেজনা</a:t>
            </a:r>
            <a:r>
              <a:rPr lang="en-US" sz="41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১০|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অখাদ্য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1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"/>
            <a:ext cx="9144000" cy="159673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মুল্যায়ন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ক)  </a:t>
            </a:r>
            <a:r>
              <a:rPr lang="en-US" sz="2400" dirty="0" err="1" smtClean="0"/>
              <a:t>অটিজম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 ?</a:t>
            </a:r>
          </a:p>
          <a:p>
            <a:pPr>
              <a:buNone/>
            </a:pPr>
            <a:r>
              <a:rPr lang="en-US" sz="2400" dirty="0" smtClean="0"/>
              <a:t>খ)  </a:t>
            </a:r>
            <a:r>
              <a:rPr lang="en-US" sz="2400" dirty="0" err="1" smtClean="0"/>
              <a:t>অটিজম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 </a:t>
            </a:r>
            <a:r>
              <a:rPr lang="en-US" sz="2400" dirty="0" err="1" smtClean="0"/>
              <a:t>ত্রমন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আচরণ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গ)  </a:t>
            </a:r>
            <a:r>
              <a:rPr lang="en-US" sz="2400" dirty="0" err="1" smtClean="0"/>
              <a:t>চিত্র</a:t>
            </a:r>
            <a:r>
              <a:rPr lang="en-US" sz="2400" dirty="0" smtClean="0"/>
              <a:t>-ক </a:t>
            </a:r>
            <a:r>
              <a:rPr lang="en-US" sz="2400" dirty="0" err="1" smtClean="0"/>
              <a:t>নং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লক্ষ্ণণ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|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|</a:t>
            </a:r>
            <a:r>
              <a:rPr lang="en-US" sz="2800" dirty="0" smtClean="0"/>
              <a:t>                                               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err="1" smtClean="0"/>
              <a:t>চিত্র</a:t>
            </a:r>
            <a:r>
              <a:rPr lang="en-US" dirty="0" smtClean="0"/>
              <a:t>-ক                                                                                 </a:t>
            </a:r>
            <a:r>
              <a:rPr lang="en-US" dirty="0" err="1" smtClean="0"/>
              <a:t>চিত্র</a:t>
            </a:r>
            <a:r>
              <a:rPr lang="en-US" dirty="0" smtClean="0"/>
              <a:t>-খ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2895600" cy="1600200"/>
          </a:xfrm>
          <a:prstGeom prst="rect">
            <a:avLst/>
          </a:prstGeom>
        </p:spPr>
      </p:pic>
      <p:pic>
        <p:nvPicPr>
          <p:cNvPr id="6" name="Picture 5" descr="autis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28800"/>
            <a:ext cx="3048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ত্রকজন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আচরনের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44000" cy="327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029200" cy="4737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679451">
            <a:off x="-285516" y="1858487"/>
            <a:ext cx="51054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900" y="3721656"/>
            <a:ext cx="6769100" cy="2831544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আবদুল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জলিল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হাউজিং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এস্টেট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স্কুল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এন্ড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কলেজ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নং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- 01712346075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E-mail:-ajbliton@outlook.com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3886200" cy="3368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1305"/>
            <a:ext cx="91440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শ্রেণী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দশম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বিযয়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শারীরিক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শিক্ষা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অধ্যায়</a:t>
            </a:r>
            <a:r>
              <a:rPr lang="en-US" dirty="0" smtClean="0">
                <a:solidFill>
                  <a:srgbClr val="7030A0"/>
                </a:solidFill>
              </a:rPr>
              <a:t> –</a:t>
            </a:r>
            <a:r>
              <a:rPr lang="en-US" dirty="0" err="1" smtClean="0">
                <a:solidFill>
                  <a:srgbClr val="7030A0"/>
                </a:solidFill>
              </a:rPr>
              <a:t>যষ্ঠ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</a:rPr>
              <a:t> পাঠ-৯</a:t>
            </a: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শিক্ষাথীর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সংখ্যা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smtClean="0">
                <a:solidFill>
                  <a:srgbClr val="7030A0"/>
                </a:solidFill>
              </a:rPr>
              <a:t>৬০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জন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সময়-৫০ </a:t>
            </a:r>
            <a:r>
              <a:rPr lang="en-US" dirty="0" err="1" smtClean="0">
                <a:solidFill>
                  <a:srgbClr val="7030A0"/>
                </a:solidFill>
              </a:rPr>
              <a:t>মিনিট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6572" r="15095" b="9142"/>
          <a:stretch/>
        </p:blipFill>
        <p:spPr>
          <a:xfrm rot="5400000">
            <a:off x="4857089" y="2385923"/>
            <a:ext cx="3857448" cy="320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08095"/>
              </p:ext>
            </p:extLst>
          </p:nvPr>
        </p:nvGraphicFramePr>
        <p:xfrm>
          <a:off x="228600" y="15240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3774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ধাপ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কার্যক্রম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উপকরণ</a:t>
                      </a:r>
                      <a:r>
                        <a:rPr lang="en-US" baseline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প্রস্তুতি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কুশল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বিনিময়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/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শ্রেণী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বিন্যাস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৪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মি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শিখন</a:t>
                      </a:r>
                      <a:r>
                        <a:rPr lang="en-US" baseline="0" dirty="0" smtClean="0"/>
                        <a:t> ফল-১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সংক্ষিপ্ত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আলোচনা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৮ </a:t>
                      </a:r>
                      <a:r>
                        <a:rPr lang="en-US" dirty="0" err="1" smtClean="0"/>
                        <a:t>মি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পাঠ্যবই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শিখন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ফল-২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জোড়ায়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কাজ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প্রদর্শন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৮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</a:rPr>
                        <a:t>মি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MC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শিখন</a:t>
                      </a:r>
                      <a:r>
                        <a:rPr lang="en-US" baseline="0" dirty="0" smtClean="0"/>
                        <a:t> ফল-৩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দলীয়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১১ </a:t>
                      </a:r>
                      <a:r>
                        <a:rPr lang="en-US" dirty="0" err="1" smtClean="0"/>
                        <a:t>মি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মূল্যায়ন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সৃজনশীল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প্রশ্ন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১৪ </a:t>
                      </a:r>
                      <a:r>
                        <a:rPr lang="en-US" dirty="0" err="1" smtClean="0">
                          <a:solidFill>
                            <a:srgbClr val="00B050"/>
                          </a:solidFill>
                        </a:rPr>
                        <a:t>মি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MC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বাড়ি্র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কাজ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প্রশ্ন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২মি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সমাপ্ত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ধন্যাবাদ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২মি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MC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39989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অটিজম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/>
              <a:t>শিখন</a:t>
            </a:r>
            <a:r>
              <a:rPr lang="en-US" sz="6000" dirty="0" smtClean="0"/>
              <a:t>  </a:t>
            </a:r>
            <a:r>
              <a:rPr lang="en-US" sz="6000" dirty="0" err="1" smtClean="0"/>
              <a:t>ফল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5995"/>
            <a:ext cx="9144000" cy="45259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১|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অটিজম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|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২|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অটিজমের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|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৩|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শ্রেণীকক্ষে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|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2612_020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4" y="0"/>
            <a:ext cx="4648200" cy="3276599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4325353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"/>
            <a:ext cx="4477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23440"/>
            <a:ext cx="4477753" cy="2217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3541296"/>
            <a:ext cx="4600074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9713"/>
            <a:ext cx="9144000" cy="4158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053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063" y="0"/>
            <a:ext cx="91440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198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তোমাদের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শ্রেণী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কক্ষে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অটিস্টিক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বন্ধুদের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তোমরা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কিভাবে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সহায়তা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প্রদান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লিখ</a:t>
            </a:r>
            <a:r>
              <a:rPr lang="en-US" dirty="0" smtClean="0">
                <a:solidFill>
                  <a:schemeClr val="bg1"/>
                </a:solidFill>
              </a:rPr>
              <a:t> |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386</Words>
  <Application>Microsoft Office PowerPoint</Application>
  <PresentationFormat>On-screen Show (4:3)</PresentationFormat>
  <Paragraphs>110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স্বাগতম</vt:lpstr>
      <vt:lpstr>পরিচিতি</vt:lpstr>
      <vt:lpstr> পাঠ পরিচিতি</vt:lpstr>
      <vt:lpstr>পাঠ পরিকল্পনা</vt:lpstr>
      <vt:lpstr>পাঠ শিরোনাম</vt:lpstr>
      <vt:lpstr>শিখন  ফল</vt:lpstr>
      <vt:lpstr>PowerPoint Presentation</vt:lpstr>
      <vt:lpstr>PowerPoint Presentation</vt:lpstr>
      <vt:lpstr>জোড়ায় কাজ</vt:lpstr>
      <vt:lpstr>সহপাঠীদের করণীয়</vt:lpstr>
      <vt:lpstr>PowerPoint Presentation</vt:lpstr>
      <vt:lpstr>অটিজমের লক্ষণ</vt:lpstr>
      <vt:lpstr>PowerPoint Presentation</vt:lpstr>
      <vt:lpstr>দলীয়  কাজ</vt:lpstr>
      <vt:lpstr>অটিজম আছে ত্রমন শিশুদের সাধারণ কিছু আচরণ</vt:lpstr>
      <vt:lpstr>মুল্যায়ন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HP</cp:lastModifiedBy>
  <cp:revision>50</cp:revision>
  <dcterms:created xsi:type="dcterms:W3CDTF">2006-08-16T00:00:00Z</dcterms:created>
  <dcterms:modified xsi:type="dcterms:W3CDTF">2020-04-12T16:37:11Z</dcterms:modified>
</cp:coreProperties>
</file>