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60" r:id="rId3"/>
    <p:sldId id="262" r:id="rId4"/>
    <p:sldId id="263" r:id="rId5"/>
    <p:sldId id="265" r:id="rId6"/>
    <p:sldId id="264" r:id="rId7"/>
    <p:sldId id="259" r:id="rId8"/>
    <p:sldId id="261" r:id="rId9"/>
    <p:sldId id="267" r:id="rId10"/>
    <p:sldId id="268" r:id="rId11"/>
    <p:sldId id="269" r:id="rId12"/>
    <p:sldId id="277" r:id="rId13"/>
    <p:sldId id="275" r:id="rId14"/>
    <p:sldId id="27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B2C7587-249E-4AA1-B7A3-F9D0D3E45D8B}">
          <p14:sldIdLst>
            <p14:sldId id="278"/>
            <p14:sldId id="260"/>
            <p14:sldId id="262"/>
            <p14:sldId id="263"/>
            <p14:sldId id="265"/>
            <p14:sldId id="264"/>
            <p14:sldId id="259"/>
            <p14:sldId id="261"/>
            <p14:sldId id="267"/>
            <p14:sldId id="268"/>
            <p14:sldId id="269"/>
            <p14:sldId id="277"/>
            <p14:sldId id="275"/>
            <p14:sldId id="276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>
        <p:scale>
          <a:sx n="70" d="100"/>
          <a:sy n="70" d="100"/>
        </p:scale>
        <p:origin x="-137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r="75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0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9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358896"/>
            <a:ext cx="2681288" cy="20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188" y="358895"/>
            <a:ext cx="2768599" cy="203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58896"/>
            <a:ext cx="2638425" cy="20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609" y="3581400"/>
            <a:ext cx="2768598" cy="224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2" y="3581400"/>
            <a:ext cx="2833688" cy="224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581400"/>
            <a:ext cx="2638425" cy="224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6627018" y="2390896"/>
            <a:ext cx="20335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মসলা বিক্রেতা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504407" y="2381953"/>
            <a:ext cx="2246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সবজি বিক্রেতা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92956" y="2381953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বস্ত্রালয়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792956" y="6022100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কৃষি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958012" y="5867220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মৎ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99308" y="598696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গার্মেন্টস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sz="4800" b="1" u="sng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u="sng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5400" b="1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গ্রামের </a:t>
            </a:r>
            <a:r>
              <a:rPr lang="bn-BD" sz="54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ও শহরের অর্থনীতির মধ্যে পার্থক্য লেখ।</a:t>
            </a:r>
            <a:br>
              <a:rPr lang="bn-BD" sz="54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5400" b="1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BD" sz="60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BD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57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অধিকাংশ মানুষ কৃষক। এ ছাড়া কামার </a:t>
            </a:r>
            <a:r>
              <a:rPr lang="bn-BD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কুমোর</a:t>
            </a:r>
            <a:r>
              <a:rPr lang="en-US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তাঁতী,</a:t>
            </a:r>
            <a:r>
              <a:rPr lang="en-US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জেলে </a:t>
            </a:r>
            <a:r>
              <a:rPr lang="en-US" sz="57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পেশার</a:t>
            </a:r>
            <a:r>
              <a:rPr lang="bn-BD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কর্মকান্ড </a:t>
            </a:r>
            <a:r>
              <a:rPr lang="bn-BD" sz="57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গ্রামের অর্থনীতির সাথে জড়িত</a:t>
            </a:r>
            <a:r>
              <a:rPr lang="bn-BD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7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অপরপক্ষে</a:t>
            </a:r>
            <a:r>
              <a:rPr lang="en-US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7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শহরের অর্থনীতির সাথে শ্রমিক, ব্যবসায়ী, অফিস আদালত, গার্মেন্টস শিল্প </a:t>
            </a:r>
            <a:r>
              <a:rPr lang="bn-BD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5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কারখানা </a:t>
            </a:r>
            <a:r>
              <a:rPr lang="bn-BD" sz="57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ইত্যাদি খাত গুলো জড়িত।</a:t>
            </a:r>
            <a:br>
              <a:rPr lang="bn-BD" sz="57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7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7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sz="5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1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অধিকাংশ মানুষ কৃষক। এ ছাড়া কামার কুমোর তাঁতী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জেলে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কর্মকান্ড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গ্রামের অর্থনীতির সাথে জড়িত।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অপরপক্ষে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শহরের অর্থনীতির সাথে শ্রমিক, ব্যবসায়ী, অফিস আদালত, গার্মেন্টস শিল্প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কারখানা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ইত্যাদি খাত গুলো জড়িত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১। বাংলাদেশের মোট জনসংখ্যার কত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শতাংশ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কৃষক?</a:t>
            </a:r>
            <a:br>
              <a:rPr lang="bn-BD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অর্থনীতি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কাকে বলে?  </a:t>
            </a:r>
            <a:br>
              <a:rPr lang="bn-BD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৩। মাছ চাষ অর্থনীতি খাতের কোন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বৈশি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ষ্ট্যে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সাথে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সংগতিপুর্ন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৪। প্রকল্প দুটির মধ্যে কোনটি বেশী সুবিধাজনক বলে তুমি মনে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01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দেশের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ট খাদ্য চাহিদার বড় অংশ আসে কোন খাত থেকে?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(ক) ব্যবসা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(খ) জনশক্তি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(গ) কৃষি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(ঘ) শিল্প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633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715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189" y="1778169"/>
            <a:ext cx="5407621" cy="417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12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কাকন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 মন্ডল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 (কম্পিউটার),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রাজঘাট জাফরপুর মাধ্যমিক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অভয়নগর,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Mob:-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01911 810766,  01718 749127.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Email:-kakonict@gmail.com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24" y="1676400"/>
            <a:ext cx="155301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বিষয়ঃ  বাংলাদেশ ও বিশ্বপরিচয়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শ্রেনীঃ ৬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ষ্ঠ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সপ্তম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সময়ঃ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50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51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2048" y="152400"/>
            <a:ext cx="4191000" cy="8375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0640"/>
            <a:ext cx="3549588" cy="241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75" y="3596229"/>
            <a:ext cx="1158875" cy="4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266417"/>
            <a:ext cx="3352800" cy="216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61" y="3407713"/>
            <a:ext cx="975519" cy="42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78036"/>
            <a:ext cx="3276600" cy="221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48" y="6291521"/>
            <a:ext cx="1676400" cy="41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95" y="4197357"/>
            <a:ext cx="3414306" cy="209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37" y="6218523"/>
            <a:ext cx="1277143" cy="48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2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8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 </a:t>
            </a:r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জীবনধারা</a:t>
            </a:r>
            <a:b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3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  <a:buNone/>
            </a:pPr>
            <a:endParaRPr lang="en-US" sz="2300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1" y="100885"/>
            <a:ext cx="31242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5" y="1066800"/>
            <a:ext cx="2949995" cy="210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16" y="3863260"/>
            <a:ext cx="3169228" cy="2209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6" y="3883652"/>
            <a:ext cx="2949995" cy="2209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6893" y="621506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মৎ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স্য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24093" y="621506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2400" b="1" dirty="0">
                <a:latin typeface="NikoshBAN" pitchFamily="2" charset="0"/>
                <a:cs typeface="NikoshBAN" pitchFamily="2" charset="0"/>
              </a:rPr>
              <a:t>নার্সারী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16" y="1066800"/>
            <a:ext cx="3169228" cy="2144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71882" y="3295413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29855" y="3295413"/>
            <a:ext cx="1570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2400" b="1" dirty="0">
                <a:latin typeface="NikoshBAN" pitchFamily="2" charset="0"/>
                <a:cs typeface="NikoshBAN" pitchFamily="2" charset="0"/>
              </a:rPr>
              <a:t>সবজি বিক্রেতা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152399"/>
            <a:ext cx="144783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44" y="990600"/>
            <a:ext cx="3547056" cy="2191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32" y="988454"/>
            <a:ext cx="3418862" cy="2191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32" y="3657351"/>
            <a:ext cx="3436180" cy="2379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44" y="3692908"/>
            <a:ext cx="3547056" cy="2325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308" y="3231243"/>
            <a:ext cx="1524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400" dirty="0">
                <a:latin typeface="NikoshBAN" pitchFamily="2" charset="0"/>
                <a:cs typeface="NikoshBAN" pitchFamily="2" charset="0"/>
              </a:rPr>
              <a:t>মসলা বিক্রেতা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35144" y="3179636"/>
            <a:ext cx="1032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400" dirty="0">
                <a:latin typeface="NikoshBAN" pitchFamily="2" charset="0"/>
                <a:cs typeface="NikoshBAN" pitchFamily="2" charset="0"/>
              </a:rPr>
              <a:t>গার্মেন্টস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621405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বস্ত্রালয়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0394" y="621405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237</TotalTime>
  <Words>244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আজকের পাঠে সবাইকে</vt:lpstr>
      <vt:lpstr>শিক্ষক পরিচিতি</vt:lpstr>
      <vt:lpstr>পাঠ পরিচিতি</vt:lpstr>
      <vt:lpstr>PowerPoint Presentation</vt:lpstr>
      <vt:lpstr>আজকের পাঠ</vt:lpstr>
      <vt:lpstr>শিখনফল</vt:lpstr>
      <vt:lpstr>PowerPoint Presentation</vt:lpstr>
      <vt:lpstr>PowerPoint Presentation</vt:lpstr>
      <vt:lpstr>জোড়ায় কাজ </vt:lpstr>
      <vt:lpstr>PowerPoint Presentation</vt:lpstr>
      <vt:lpstr>দলীয় কাজ</vt:lpstr>
      <vt:lpstr>সমাধান</vt:lpstr>
      <vt:lpstr>বাড়ীর কাজ</vt:lpstr>
      <vt:lpstr>মূল্যায়ন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KAKON</dc:creator>
  <cp:lastModifiedBy>Windows User</cp:lastModifiedBy>
  <cp:revision>31</cp:revision>
  <dcterms:created xsi:type="dcterms:W3CDTF">2006-08-16T00:00:00Z</dcterms:created>
  <dcterms:modified xsi:type="dcterms:W3CDTF">2020-04-11T05:51:44Z</dcterms:modified>
</cp:coreProperties>
</file>