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82" r:id="rId2"/>
    <p:sldId id="274" r:id="rId3"/>
    <p:sldId id="271" r:id="rId4"/>
    <p:sldId id="261" r:id="rId5"/>
    <p:sldId id="276" r:id="rId6"/>
    <p:sldId id="280" r:id="rId7"/>
    <p:sldId id="265" r:id="rId8"/>
    <p:sldId id="277" r:id="rId9"/>
    <p:sldId id="279" r:id="rId10"/>
    <p:sldId id="275" r:id="rId11"/>
    <p:sldId id="262" r:id="rId12"/>
    <p:sldId id="260" r:id="rId13"/>
    <p:sldId id="264" r:id="rId14"/>
    <p:sldId id="281" r:id="rId15"/>
    <p:sldId id="263" r:id="rId16"/>
    <p:sldId id="267" r:id="rId17"/>
    <p:sldId id="266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FFF00"/>
    <a:srgbClr val="FAF77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55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F6BAD-FC31-4A5B-8558-1628A87BECAA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B1240-4C46-435D-8AA9-D34783859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4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B1240-4C46-435D-8AA9-D347838597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6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40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194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2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5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8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9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9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7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0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9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2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0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2020-04-14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495300" y="228600"/>
            <a:ext cx="8153400" cy="2590800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i="1" dirty="0" err="1">
                <a:solidFill>
                  <a:srgbClr val="4111EF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i="1" dirty="0">
                <a:solidFill>
                  <a:srgbClr val="4111E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solidFill>
                  <a:srgbClr val="4111EF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400" b="1" i="1" dirty="0">
                <a:solidFill>
                  <a:srgbClr val="4111E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solidFill>
                  <a:srgbClr val="4111EF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400" b="1" i="1" dirty="0">
                <a:solidFill>
                  <a:srgbClr val="4111E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solidFill>
                  <a:srgbClr val="4111EF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400" b="1" i="1" dirty="0">
              <a:solidFill>
                <a:srgbClr val="4111E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95600"/>
            <a:ext cx="5943600" cy="3209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958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8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57066 -0.0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-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57534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600200" y="158054"/>
            <a:ext cx="5791200" cy="137160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3570092"/>
            <a:ext cx="3365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শ্রীমদ্‌ভগবদ্‌গীতা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85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28699"/>
            <a:ext cx="5181600" cy="4487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29795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</a:t>
            </a:r>
            <a:r>
              <a:rPr lang="en-US" sz="2800" dirty="0" err="1" smtClean="0">
                <a:solidFill>
                  <a:srgbClr val="FF0000"/>
                </a:solidFill>
              </a:rPr>
              <a:t>ছবিতে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দেখতে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পারছ</a:t>
            </a:r>
            <a:r>
              <a:rPr lang="en-US" sz="2800" dirty="0" smtClean="0">
                <a:solidFill>
                  <a:srgbClr val="FF0000"/>
                </a:solidFill>
              </a:rPr>
              <a:t>-  </a:t>
            </a:r>
            <a:r>
              <a:rPr lang="bn-BD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7912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অর্জুন যুদ্ধ করবেন না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7950" y="694924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F0"/>
                </a:solidFill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মদ্ভগবদ্‌গীতা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60835"/>
            <a:ext cx="4343400" cy="3124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5836396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u="sng" dirty="0" smtClean="0">
                <a:solidFill>
                  <a:srgbClr val="0070C0"/>
                </a:solidFill>
              </a:rPr>
              <a:t>  </a:t>
            </a:r>
            <a:endParaRPr lang="en-US" sz="2400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3100" y="5330248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শ্রীকৃষ্ণের মুখনি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ঃসৃ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বাণী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94" y="914400"/>
            <a:ext cx="6349606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3810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95338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    </a:t>
            </a:r>
            <a:r>
              <a:rPr lang="bn-BD" sz="2000" dirty="0" smtClean="0">
                <a:solidFill>
                  <a:srgbClr val="FF0000"/>
                </a:solidFill>
              </a:rPr>
              <a:t>শ্রীকৃষ্ণ অর্জুনকে যুদ্ধ করার জন্য উপদেশ দিচ্ছেন</a:t>
            </a:r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3810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819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</a:t>
            </a:r>
            <a:r>
              <a:rPr lang="en-US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BD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অর্জুনকে কি উপদেশ দিয়েছিলেন</a:t>
            </a:r>
            <a:r>
              <a:rPr lang="bn-BD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2766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শ্রীমদ্‌ভগবদ্‌গীতার শিক্ষা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ক্যে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1225" y="685800"/>
            <a:ext cx="478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90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শ্রীমদ্‌ভগবদ্‌গীতার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4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457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0574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সপ্তশতী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ধৃ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তরাষ্ট্রের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কয়জন ছেলে?</a:t>
            </a:r>
          </a:p>
          <a:p>
            <a:pPr marL="285750" indent="-285750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অর্জুনের রথের  সারথি  কে ছিলেন?</a:t>
            </a:r>
          </a:p>
          <a:p>
            <a:pPr marL="285750" indent="-285750" algn="just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পান্ডব 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 কোথাকার রাজা ছিলেন ?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1300" y="3810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r="25168"/>
          <a:stretch>
            <a:fillRect/>
          </a:stretch>
        </p:blipFill>
        <p:spPr>
          <a:xfrm>
            <a:off x="2095500" y="1823638"/>
            <a:ext cx="4953000" cy="4861278"/>
          </a:xfrm>
          <a:custGeom>
            <a:avLst/>
            <a:gdLst>
              <a:gd name="connsiteX0" fmla="*/ 1631718 w 4114800"/>
              <a:gd name="connsiteY0" fmla="*/ 0 h 4038600"/>
              <a:gd name="connsiteX1" fmla="*/ 2483083 w 4114800"/>
              <a:gd name="connsiteY1" fmla="*/ 0 h 4038600"/>
              <a:gd name="connsiteX2" fmla="*/ 2669208 w 4114800"/>
              <a:gd name="connsiteY2" fmla="*/ 48013 h 4038600"/>
              <a:gd name="connsiteX3" fmla="*/ 4114800 w 4114800"/>
              <a:gd name="connsiteY3" fmla="*/ 2019300 h 4038600"/>
              <a:gd name="connsiteX4" fmla="*/ 2669208 w 4114800"/>
              <a:gd name="connsiteY4" fmla="*/ 3990587 h 4038600"/>
              <a:gd name="connsiteX5" fmla="*/ 2483083 w 4114800"/>
              <a:gd name="connsiteY5" fmla="*/ 4038600 h 4038600"/>
              <a:gd name="connsiteX6" fmla="*/ 1631718 w 4114800"/>
              <a:gd name="connsiteY6" fmla="*/ 4038600 h 4038600"/>
              <a:gd name="connsiteX7" fmla="*/ 1445592 w 4114800"/>
              <a:gd name="connsiteY7" fmla="*/ 3990587 h 4038600"/>
              <a:gd name="connsiteX8" fmla="*/ 0 w 4114800"/>
              <a:gd name="connsiteY8" fmla="*/ 2019300 h 4038600"/>
              <a:gd name="connsiteX9" fmla="*/ 1445592 w 4114800"/>
              <a:gd name="connsiteY9" fmla="*/ 48013 h 4038600"/>
              <a:gd name="connsiteX10" fmla="*/ 1631718 w 4114800"/>
              <a:gd name="connsiteY10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4038600">
                <a:moveTo>
                  <a:pt x="1631718" y="0"/>
                </a:moveTo>
                <a:lnTo>
                  <a:pt x="2483083" y="0"/>
                </a:lnTo>
                <a:lnTo>
                  <a:pt x="2669208" y="48013"/>
                </a:lnTo>
                <a:cubicBezTo>
                  <a:pt x="3506711" y="309350"/>
                  <a:pt x="4114800" y="1093081"/>
                  <a:pt x="4114800" y="2019300"/>
                </a:cubicBezTo>
                <a:cubicBezTo>
                  <a:pt x="4114800" y="2945519"/>
                  <a:pt x="3506711" y="3729250"/>
                  <a:pt x="2669208" y="3990587"/>
                </a:cubicBezTo>
                <a:lnTo>
                  <a:pt x="2483083" y="4038600"/>
                </a:lnTo>
                <a:lnTo>
                  <a:pt x="1631718" y="4038600"/>
                </a:lnTo>
                <a:lnTo>
                  <a:pt x="1445592" y="3990587"/>
                </a:lnTo>
                <a:cubicBezTo>
                  <a:pt x="608089" y="3729250"/>
                  <a:pt x="0" y="2945519"/>
                  <a:pt x="0" y="2019300"/>
                </a:cubicBezTo>
                <a:cubicBezTo>
                  <a:pt x="0" y="1093081"/>
                  <a:pt x="608089" y="309350"/>
                  <a:pt x="1445592" y="48013"/>
                </a:cubicBezTo>
                <a:lnTo>
                  <a:pt x="1631718" y="0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1" t="-1109" r="49338" b="100000"/>
          <a:stretch>
            <a:fillRect/>
          </a:stretch>
        </p:blipFill>
        <p:spPr>
          <a:xfrm>
            <a:off x="3765319" y="2546016"/>
            <a:ext cx="851365" cy="44784"/>
          </a:xfrm>
          <a:custGeom>
            <a:avLst/>
            <a:gdLst>
              <a:gd name="connsiteX0" fmla="*/ 425682 w 851365"/>
              <a:gd name="connsiteY0" fmla="*/ 0 h 44784"/>
              <a:gd name="connsiteX1" fmla="*/ 840320 w 851365"/>
              <a:gd name="connsiteY1" fmla="*/ 41935 h 44784"/>
              <a:gd name="connsiteX2" fmla="*/ 851365 w 851365"/>
              <a:gd name="connsiteY2" fmla="*/ 44784 h 44784"/>
              <a:gd name="connsiteX3" fmla="*/ 0 w 851365"/>
              <a:gd name="connsiteY3" fmla="*/ 44784 h 44784"/>
              <a:gd name="connsiteX4" fmla="*/ 11044 w 851365"/>
              <a:gd name="connsiteY4" fmla="*/ 41935 h 44784"/>
              <a:gd name="connsiteX5" fmla="*/ 425682 w 851365"/>
              <a:gd name="connsiteY5" fmla="*/ 0 h 4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365" h="44784">
                <a:moveTo>
                  <a:pt x="425682" y="0"/>
                </a:moveTo>
                <a:cubicBezTo>
                  <a:pt x="567716" y="0"/>
                  <a:pt x="706388" y="14439"/>
                  <a:pt x="840320" y="41935"/>
                </a:cubicBezTo>
                <a:lnTo>
                  <a:pt x="851365" y="44784"/>
                </a:lnTo>
                <a:lnTo>
                  <a:pt x="0" y="44784"/>
                </a:lnTo>
                <a:lnTo>
                  <a:pt x="11044" y="41935"/>
                </a:lnTo>
                <a:cubicBezTo>
                  <a:pt x="144976" y="14439"/>
                  <a:pt x="283648" y="0"/>
                  <a:pt x="425682" y="0"/>
                </a:cubicBez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1" t="100000" r="49338" b="-1109"/>
          <a:stretch>
            <a:fillRect/>
          </a:stretch>
        </p:blipFill>
        <p:spPr>
          <a:xfrm>
            <a:off x="3765319" y="6629400"/>
            <a:ext cx="851365" cy="44784"/>
          </a:xfrm>
          <a:custGeom>
            <a:avLst/>
            <a:gdLst>
              <a:gd name="connsiteX0" fmla="*/ 0 w 851365"/>
              <a:gd name="connsiteY0" fmla="*/ 0 h 44784"/>
              <a:gd name="connsiteX1" fmla="*/ 851365 w 851365"/>
              <a:gd name="connsiteY1" fmla="*/ 0 h 44784"/>
              <a:gd name="connsiteX2" fmla="*/ 840320 w 851365"/>
              <a:gd name="connsiteY2" fmla="*/ 2849 h 44784"/>
              <a:gd name="connsiteX3" fmla="*/ 425682 w 851365"/>
              <a:gd name="connsiteY3" fmla="*/ 44784 h 44784"/>
              <a:gd name="connsiteX4" fmla="*/ 11044 w 851365"/>
              <a:gd name="connsiteY4" fmla="*/ 2849 h 44784"/>
              <a:gd name="connsiteX5" fmla="*/ 0 w 851365"/>
              <a:gd name="connsiteY5" fmla="*/ 0 h 4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365" h="44784">
                <a:moveTo>
                  <a:pt x="0" y="0"/>
                </a:moveTo>
                <a:lnTo>
                  <a:pt x="851365" y="0"/>
                </a:lnTo>
                <a:lnTo>
                  <a:pt x="840320" y="2849"/>
                </a:lnTo>
                <a:cubicBezTo>
                  <a:pt x="706388" y="30345"/>
                  <a:pt x="567716" y="44784"/>
                  <a:pt x="425682" y="44784"/>
                </a:cubicBezTo>
                <a:cubicBezTo>
                  <a:pt x="283648" y="44784"/>
                  <a:pt x="144976" y="30345"/>
                  <a:pt x="11044" y="2849"/>
                </a:cubicBez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609600"/>
            <a:ext cx="3048000" cy="7620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FF00"/>
                </a:solidFill>
              </a:rPr>
              <a:t>শিক্ষক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পরিচিতি</a:t>
            </a:r>
            <a:endParaRPr lang="en-US" sz="2800" b="1" dirty="0">
              <a:solidFill>
                <a:srgbClr val="00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057400"/>
            <a:ext cx="51816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ধীমান</a:t>
            </a:r>
            <a:r>
              <a:rPr lang="en-US" sz="5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5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5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ফলিয়া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সহদেব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শৈলকুপা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76200" y="1905000"/>
            <a:ext cx="2286000" cy="2362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" y="828261"/>
            <a:ext cx="152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00400" y="609600"/>
            <a:ext cx="3048000" cy="762000"/>
          </a:xfrm>
          <a:prstGeom prst="roundRect">
            <a:avLst/>
          </a:prstGeom>
          <a:ln w="28575">
            <a:solidFill>
              <a:srgbClr val="00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পরিচিতি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2057400"/>
            <a:ext cx="32766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2209800"/>
            <a:ext cx="4419600" cy="2895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৮ম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 ও নৈতিক শিক্ষা </a:t>
            </a:r>
          </a:p>
          <a:p>
            <a:pPr>
              <a:defRPr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0" y="609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bn-BD" sz="4400" dirty="0" smtClean="0">
                <a:solidFill>
                  <a:srgbClr val="FF0000"/>
                </a:solidFill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152154" y="2667000"/>
            <a:ext cx="68396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 কি তা বলতে 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কৌরব, পাণ্ডবদের সনাক্ত করতে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অর্জুনের যুদ্ধ না করার কারণ ব্যাখ্যা 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কুরুক্ষেত্র যুদ্ধের ফলাফল বিশ্লেষ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8422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 </a:t>
            </a:r>
            <a:endParaRPr lang="en-US" sz="36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9" y="1104900"/>
            <a:ext cx="226695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26295"/>
            <a:ext cx="2229467" cy="2422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>
          <a:xfrm>
            <a:off x="4691614" y="1032774"/>
            <a:ext cx="25146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8588" b="6305"/>
          <a:stretch/>
        </p:blipFill>
        <p:spPr>
          <a:xfrm>
            <a:off x="609600" y="3513347"/>
            <a:ext cx="3038475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814" y="331994"/>
            <a:ext cx="432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বইগুলো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9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7912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943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কুরুক্ষেত্র নামক স্থানে যুদ্ধ শুরু হয়েছে।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2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685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756</TotalTime>
  <Words>190</Words>
  <Application>Microsoft Office PowerPoint</Application>
  <PresentationFormat>On-screen Show (4:3)</PresentationFormat>
  <Paragraphs>42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Dhiman Kumar Biswas</dc:creator>
  <cp:lastModifiedBy>Dhiman Kumar Biswas</cp:lastModifiedBy>
  <cp:revision>125</cp:revision>
  <dcterms:created xsi:type="dcterms:W3CDTF">2006-08-16T00:00:00Z</dcterms:created>
  <dcterms:modified xsi:type="dcterms:W3CDTF">2020-04-14T07:19:17Z</dcterms:modified>
</cp:coreProperties>
</file>