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56" r:id="rId3"/>
    <p:sldId id="260" r:id="rId4"/>
    <p:sldId id="262" r:id="rId5"/>
    <p:sldId id="263" r:id="rId6"/>
    <p:sldId id="257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4" r:id="rId16"/>
    <p:sldId id="285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340B-91C0-4E7B-9B3E-ADC372D0F6AD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53F1-E7A1-4350-9D41-AA09047C4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53F1-E7A1-4350-9D41-AA09047C4E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7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653F1-E7A1-4350-9D41-AA09047C4E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F8E9-A066-4BE9-86BA-8B5E384CCF3F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438400"/>
            <a:ext cx="6705600" cy="2971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p3d extrusionH="57150">
              <a:bevelT w="82550" h="38100" prst="coolSlant"/>
            </a:sp3d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 Note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 আশা করি...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3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10318"/>
          <a:stretch/>
        </p:blipFill>
        <p:spPr>
          <a:xfrm>
            <a:off x="800274" y="1371600"/>
            <a:ext cx="372410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38200" y="5029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ক্ষমতায়নের জন্য তথ্য অধিকার নিশ্চিত করার জন্য ২০০৯ সালে পাশ করা হয়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আইন-২০০৯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r="10024"/>
          <a:stretch/>
        </p:blipFill>
        <p:spPr>
          <a:xfrm>
            <a:off x="4619624" y="1338707"/>
            <a:ext cx="3762376" cy="323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1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9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18862"/>
          <a:stretch/>
        </p:blipFill>
        <p:spPr>
          <a:xfrm>
            <a:off x="261936" y="1540073"/>
            <a:ext cx="2999406" cy="244042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46" y="1540073"/>
            <a:ext cx="3327854" cy="244042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9950"/>
          <a:stretch/>
        </p:blipFill>
        <p:spPr>
          <a:xfrm>
            <a:off x="6810384" y="1540073"/>
            <a:ext cx="2091604" cy="244042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09138" y="4262467"/>
            <a:ext cx="1905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অফিস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71609" y="4262466"/>
            <a:ext cx="1740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বেসরকারী সংস্থা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74128" y="4262467"/>
            <a:ext cx="216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য়ত্তশাসিত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295" y="5218093"/>
            <a:ext cx="645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প্রতিষ্ঠানের স্বচ্ছতা, জবাবদিহি বৃদ্ধি, দুর্নীতি হ্রাস ও সুশাসন প্রতিষ্ঠিত হয়েছে। 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4739" y="912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1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3962400"/>
            <a:ext cx="8305800" cy="156966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ফলে জনগণ কী সুবিধা ভোগ করছে? 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" y="430667"/>
            <a:ext cx="8648700" cy="2083933"/>
            <a:chOff x="495300" y="430667"/>
            <a:chExt cx="8648700" cy="2083933"/>
          </a:xfrm>
        </p:grpSpPr>
        <p:sp>
          <p:nvSpPr>
            <p:cNvPr id="2" name="Rounded Rectangle 1"/>
            <p:cNvSpPr/>
            <p:nvPr/>
          </p:nvSpPr>
          <p:spPr>
            <a:xfrm>
              <a:off x="4724400" y="533400"/>
              <a:ext cx="4419600" cy="685800"/>
            </a:xfrm>
            <a:prstGeom prst="roundRect">
              <a:avLst>
                <a:gd name="adj" fmla="val 15378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bn-BD" sz="4800" dirty="0" smtClean="0">
                  <a:ln w="0"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95300" y="1524000"/>
              <a:ext cx="82296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890" name="Picture 2" descr="http://www.mocato.com/wp-content/uploads/2013/01/Depositphotos_61087363_cropped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18600" y="430667"/>
              <a:ext cx="2774708" cy="208393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029200"/>
            <a:ext cx="793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আইনের ফলে অনেকের পক্ষে গুরুত্বপূর্ণ তথ্য জানার সুযোগ সৃষ্টি হয়েছে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5090583" cy="29718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60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2578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 আইনে স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BD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বাধ্যতামূলক রাখা হয়নি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3290888" cy="3033725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2534"/>
            <a:ext cx="2438400" cy="3287634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3648"/>
            <a:ext cx="9144000" cy="138524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62000" y="1524000"/>
            <a:ext cx="3733800" cy="4465260"/>
            <a:chOff x="762000" y="1524000"/>
            <a:chExt cx="3733800" cy="4465260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733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যে তথ্য প্রকাশে দেশের নিরাপত্তা, অখন্ডতা ও সার্বভৌমত্বের প্রতি হুমকি হয়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5058" name="Picture 2" descr="http://cms.somewhereinblog.net/ciu/image/195716/xlarge/?token_id=34a632748f6e51a7628ba409575072f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524000"/>
              <a:ext cx="3727174" cy="2667000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4800600" y="1514474"/>
            <a:ext cx="3733799" cy="4210944"/>
            <a:chOff x="4800600" y="1514474"/>
            <a:chExt cx="3733799" cy="4210944"/>
          </a:xfrm>
        </p:grpSpPr>
        <p:sp>
          <p:nvSpPr>
            <p:cNvPr id="8" name="Rectangle 7"/>
            <p:cNvSpPr/>
            <p:nvPr/>
          </p:nvSpPr>
          <p:spPr>
            <a:xfrm>
              <a:off x="4800600" y="4648200"/>
              <a:ext cx="373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বিদেশি সরকার থেকে প্রাপ্ত কোনো গোপনীয় তথ্য</a:t>
              </a:r>
              <a:endParaRPr lang="en-US" sz="3200" dirty="0"/>
            </a:p>
          </p:txBody>
        </p:sp>
        <p:pic>
          <p:nvPicPr>
            <p:cNvPr id="47106" name="Picture 2" descr="https://banglanewsfull.files.wordpress.com/2015/08/ashley.jpg"/>
            <p:cNvPicPr>
              <a:picLocks noChangeAspect="1" noChangeArrowheads="1"/>
            </p:cNvPicPr>
            <p:nvPr/>
          </p:nvPicPr>
          <p:blipFill>
            <a:blip r:embed="rId4"/>
            <a:srcRect l="20084"/>
            <a:stretch>
              <a:fillRect/>
            </a:stretch>
          </p:blipFill>
          <p:spPr bwMode="auto">
            <a:xfrm>
              <a:off x="4876800" y="1514474"/>
              <a:ext cx="3638550" cy="26765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5800" y="1447800"/>
            <a:ext cx="3352800" cy="3556575"/>
            <a:chOff x="685800" y="1447800"/>
            <a:chExt cx="3352800" cy="3556575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276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তদন্তাধীন কোনো বিষয়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9154" name="Picture 2" descr="http://paimages.prothom-alo.com/contents/cache/images/1200x630x1/uploads/media/2014/06/22/fb2d83a2d56c7b8600797e2ae4a99925-521132e837a23-9.png?jadewits_media_id=16207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447800"/>
              <a:ext cx="3200400" cy="30480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4724400" y="1905000"/>
            <a:ext cx="3809999" cy="3820418"/>
            <a:chOff x="4724400" y="1905000"/>
            <a:chExt cx="3809999" cy="3820418"/>
          </a:xfrm>
        </p:grpSpPr>
        <p:sp>
          <p:nvSpPr>
            <p:cNvPr id="8" name="Rectangle 7"/>
            <p:cNvSpPr/>
            <p:nvPr/>
          </p:nvSpPr>
          <p:spPr>
            <a:xfrm>
              <a:off x="4800600" y="4648200"/>
              <a:ext cx="373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পরীক্ষার প্রশ্নপত্র বা প্রদত্ত নম্বর সম্পর্কিত আগাম তথ্য</a:t>
              </a:r>
              <a:endParaRPr lang="en-US" sz="3200" dirty="0"/>
            </a:p>
          </p:txBody>
        </p:sp>
        <p:pic>
          <p:nvPicPr>
            <p:cNvPr id="49156" name="Picture 4" descr="https://gpx24.files.wordpress.com/2015/02/ssc-exam-tips.png?w=350&amp;h=200&amp;crop=1"/>
            <p:cNvPicPr>
              <a:picLocks noChangeAspect="1" noChangeArrowheads="1"/>
            </p:cNvPicPr>
            <p:nvPr/>
          </p:nvPicPr>
          <p:blipFill>
            <a:blip r:embed="rId4"/>
            <a:srcRect r="13143"/>
            <a:stretch>
              <a:fillRect/>
            </a:stretch>
          </p:blipFill>
          <p:spPr bwMode="auto">
            <a:xfrm>
              <a:off x="4724400" y="1905000"/>
              <a:ext cx="3706368" cy="2438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2405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130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746" name="Picture 2" descr="http://infocom.portal.gov.bd/sites/default/files/files/infocom.portal.gov.bd/top_banner/40c4fc2b_77fe_45d3_a53a_cd8abf2c8be8/banner_05.jpg"/>
          <p:cNvPicPr>
            <a:picLocks noChangeAspect="1" noChangeArrowheads="1"/>
          </p:cNvPicPr>
          <p:nvPr/>
        </p:nvPicPr>
        <p:blipFill>
          <a:blip r:embed="rId3"/>
          <a:srcRect r="13725"/>
          <a:stretch>
            <a:fillRect/>
          </a:stretch>
        </p:blipFill>
        <p:spPr bwMode="auto">
          <a:xfrm>
            <a:off x="761999" y="1676400"/>
            <a:ext cx="7391401" cy="1676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4739" y="7604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227980"/>
            <a:ext cx="7158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৭ম ধারায় কয়টি বিষয়কে আইনের 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আওতামুক্তরাখা হয়েছে-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7354" y="1668468"/>
            <a:ext cx="491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3" y="2488335"/>
            <a:ext cx="686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তথ্য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কত সালে পাশ করা হয়?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4" y="3342112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আইনের উদ্দেশ্য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14739" y="7604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709836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জনগণকে সকল তথ্য জানার অধিকার দেয়নি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872446"/>
            <a:ext cx="8686800" cy="1870754"/>
            <a:chOff x="457200" y="336993"/>
            <a:chExt cx="8686800" cy="1870754"/>
          </a:xfrm>
        </p:grpSpPr>
        <p:sp>
          <p:nvSpPr>
            <p:cNvPr id="2" name="Rounded Rectangle 1"/>
            <p:cNvSpPr/>
            <p:nvPr/>
          </p:nvSpPr>
          <p:spPr>
            <a:xfrm>
              <a:off x="4267200" y="336993"/>
              <a:ext cx="4876800" cy="680338"/>
            </a:xfrm>
            <a:prstGeom prst="roundRect">
              <a:avLst>
                <a:gd name="adj" fmla="val 15378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slope"/>
              </a:sp3d>
            </a:bodyPr>
            <a:lstStyle/>
            <a:p>
              <a:pPr algn="ctr"/>
              <a:r>
                <a:rPr lang="bn-BD" sz="5400" dirty="0" smtClean="0">
                  <a:ln w="0"/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57200" y="1270972"/>
              <a:ext cx="8229600" cy="158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6"/>
            <a:stretch/>
          </p:blipFill>
          <p:spPr>
            <a:xfrm>
              <a:off x="1524000" y="336993"/>
              <a:ext cx="3199337" cy="187075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50878"/>
            <a:ext cx="5486400" cy="115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09812"/>
            <a:ext cx="4340481" cy="370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" b="2574"/>
          <a:stretch/>
        </p:blipFill>
        <p:spPr>
          <a:xfrm>
            <a:off x="3048000" y="990600"/>
            <a:ext cx="3161805" cy="2743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41910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400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sz="2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:২য়</a:t>
            </a:r>
            <a:endParaRPr lang="en-US" sz="2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endParaRPr lang="bn-BD" sz="2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মোঃ আবুল হোসেন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সহকারি শিক্ষক কম্পিউটার 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জয়দেবপুর ইসলামিয়া দাখিল মাদ্রাসা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সাপাহার, নওগাঁ ।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1853698" cy="18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968425"/>
            <a:ext cx="76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9294" t="16752" r="22824" b="43491"/>
          <a:stretch>
            <a:fillRect/>
          </a:stretch>
        </p:blipFill>
        <p:spPr bwMode="auto">
          <a:xfrm>
            <a:off x="685800" y="9144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://somoynews.tv/img/upload/medium/somoy_news_11590.png"/>
          <p:cNvPicPr>
            <a:picLocks noChangeAspect="1" noChangeArrowheads="1"/>
          </p:cNvPicPr>
          <p:nvPr/>
        </p:nvPicPr>
        <p:blipFill>
          <a:blip r:embed="rId4"/>
          <a:srcRect l="15063"/>
          <a:stretch>
            <a:fillRect/>
          </a:stretch>
        </p:blipFill>
        <p:spPr bwMode="auto">
          <a:xfrm>
            <a:off x="5105400" y="914400"/>
            <a:ext cx="3333750" cy="2167759"/>
          </a:xfrm>
          <a:prstGeom prst="rect">
            <a:avLst/>
          </a:prstGeom>
          <a:noFill/>
        </p:spPr>
      </p:pic>
      <p:pic>
        <p:nvPicPr>
          <p:cNvPr id="6151" name="Picture 7" descr="http://alochitokhabor.com/wp-content/uploads/2016/02/alop-364x2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001107"/>
            <a:ext cx="3352800" cy="225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110367"/>
            <a:ext cx="853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09800"/>
            <a:ext cx="5854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ও নিরাপত্তা  </a:t>
            </a:r>
            <a:endParaRPr lang="en-US" sz="5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http://borderhawk.com/wp-content/uploads/2013/12/incident_respon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81400"/>
            <a:ext cx="5639783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59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236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তথ্যভিত্তিক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90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45212"/>
              </p:ext>
            </p:extLst>
          </p:nvPr>
        </p:nvGraphicFramePr>
        <p:xfrm>
          <a:off x="2286000" y="1828800"/>
          <a:ext cx="433493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334934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6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781031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 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788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</a:t>
            </a:r>
            <a:endParaRPr lang="en-US" sz="40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8569"/>
          <a:stretch/>
        </p:blipFill>
        <p:spPr>
          <a:xfrm>
            <a:off x="5105400" y="1371600"/>
            <a:ext cx="3343931" cy="25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9294" t="16752" r="22824" b="43491"/>
          <a:stretch>
            <a:fillRect/>
          </a:stretch>
        </p:blipFill>
        <p:spPr bwMode="auto">
          <a:xfrm>
            <a:off x="990600" y="1295400"/>
            <a:ext cx="3048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0999" y="54102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 প্রজাতন্ত্রের সকল ক্ষমতার মালিক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065902" cy="317836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62940" y="5410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16455"/>
          <a:stretch/>
        </p:blipFill>
        <p:spPr>
          <a:xfrm>
            <a:off x="4687074" y="1447801"/>
            <a:ext cx="3771126" cy="32766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0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418</Words>
  <Application>Microsoft Office PowerPoint</Application>
  <PresentationFormat>On-screen Show (4:3)</PresentationFormat>
  <Paragraphs>90</Paragraphs>
  <Slides>20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Times New Roman</vt:lpstr>
      <vt:lpstr>Office Theme</vt:lpstr>
      <vt:lpstr>Packager Shell Object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pc</cp:lastModifiedBy>
  <cp:revision>82</cp:revision>
  <dcterms:created xsi:type="dcterms:W3CDTF">2016-03-01T18:02:27Z</dcterms:created>
  <dcterms:modified xsi:type="dcterms:W3CDTF">2020-04-14T12:08:43Z</dcterms:modified>
</cp:coreProperties>
</file>