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B0D0E03-6DD7-4EF4-AD9E-E067B00468C7}"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5434C82B-1436-4C46-882C-0BA3BAA0EBCA}"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D0E03-6DD7-4EF4-AD9E-E067B00468C7}"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4C82B-1436-4C46-882C-0BA3BAA0EB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D0E03-6DD7-4EF4-AD9E-E067B00468C7}"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4C82B-1436-4C46-882C-0BA3BAA0EB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B0D0E03-6DD7-4EF4-AD9E-E067B00468C7}"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4C82B-1436-4C46-882C-0BA3BAA0EBCA}"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0B0D0E03-6DD7-4EF4-AD9E-E067B00468C7}"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4C82B-1436-4C46-882C-0BA3BAA0EBCA}"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0D0E03-6DD7-4EF4-AD9E-E067B00468C7}"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4C82B-1436-4C46-882C-0BA3BAA0EBCA}"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0D0E03-6DD7-4EF4-AD9E-E067B00468C7}"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4C82B-1436-4C46-882C-0BA3BAA0EBCA}"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B0D0E03-6DD7-4EF4-AD9E-E067B00468C7}"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4C82B-1436-4C46-882C-0BA3BAA0EBCA}"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D0E03-6DD7-4EF4-AD9E-E067B00468C7}"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4C82B-1436-4C46-882C-0BA3BAA0EB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0B0D0E03-6DD7-4EF4-AD9E-E067B00468C7}"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4C82B-1436-4C46-882C-0BA3BAA0EBCA}"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0B0D0E03-6DD7-4EF4-AD9E-E067B00468C7}"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4C82B-1436-4C46-882C-0BA3BAA0EBCA}"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B0D0E03-6DD7-4EF4-AD9E-E067B00468C7}" type="datetimeFigureOut">
              <a:rPr lang="en-US" smtClean="0"/>
              <a:t>4/14/2020</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434C82B-1436-4C46-882C-0BA3BAA0EB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7002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t>Welcome to My New Class</a:t>
            </a:r>
            <a:endParaRPr lang="en-US" dirty="0"/>
          </a:p>
        </p:txBody>
      </p:sp>
      <p:pic>
        <p:nvPicPr>
          <p:cNvPr id="1026" name="Picture 2" descr="E:\English Class-RH\My Content\Picture\lemons-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3061"/>
            <a:ext cx="9144000" cy="542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137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7670"/>
            <a:ext cx="9144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200" b="1" dirty="0" smtClean="0">
                <a:solidFill>
                  <a:srgbClr val="002060"/>
                </a:solidFill>
              </a:rPr>
              <a:t>GOODBYE STUDENTS</a:t>
            </a:r>
            <a:endParaRPr lang="en-US" sz="7200" b="1" dirty="0">
              <a:solidFill>
                <a:srgbClr val="002060"/>
              </a:solidFill>
            </a:endParaRPr>
          </a:p>
        </p:txBody>
      </p:sp>
      <p:pic>
        <p:nvPicPr>
          <p:cNvPr id="5122" name="Picture 2" descr="E:\Image\Birds\FB_IMG_1513084132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5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745" y="40986"/>
            <a:ext cx="2306782" cy="267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3241386"/>
            <a:ext cx="9227127" cy="369332"/>
          </a:xfrm>
          <a:prstGeom prst="rect">
            <a:avLst/>
          </a:prstGeom>
          <a:noFill/>
        </p:spPr>
        <p:txBody>
          <a:bodyPr wrap="square" rtlCol="0">
            <a:spAutoFit/>
          </a:bodyPr>
          <a:lstStyle/>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43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7613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English Class-RH\My Content\Picture\corona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0997"/>
            <a:ext cx="4385830" cy="28131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English Class-RH\My Content\Picture\H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831" y="830997"/>
            <a:ext cx="4799733" cy="2826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English Class-RH\My Content\Picture\212347_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 y="3595142"/>
            <a:ext cx="4351194" cy="3242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0"/>
            <a:ext cx="914399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800" dirty="0" smtClean="0"/>
              <a:t>Seeing the picture, guess the topic</a:t>
            </a:r>
            <a:endParaRPr lang="en-US" sz="4800" dirty="0"/>
          </a:p>
        </p:txBody>
      </p:sp>
      <p:pic>
        <p:nvPicPr>
          <p:cNvPr id="1030" name="Picture 6" descr="E:\English Class-RH\My Content\Picture\pos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410" y="3595142"/>
            <a:ext cx="4813589" cy="324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ppt_w</p:attrName>
                                        </p:attrNameLst>
                                      </p:cBhvr>
                                      <p:tavLst>
                                        <p:tav tm="0">
                                          <p:val>
                                            <p:fltVal val="0"/>
                                          </p:val>
                                        </p:tav>
                                        <p:tav tm="100000">
                                          <p:val>
                                            <p:strVal val="#ppt_w"/>
                                          </p:val>
                                        </p:tav>
                                      </p:tavLst>
                                    </p:anim>
                                    <p:anim calcmode="lin" valueType="num">
                                      <p:cBhvr>
                                        <p:cTn id="18" dur="1000" fill="hold"/>
                                        <p:tgtEl>
                                          <p:spTgt spid="1028"/>
                                        </p:tgtEl>
                                        <p:attrNameLst>
                                          <p:attrName>ppt_h</p:attrName>
                                        </p:attrNameLst>
                                      </p:cBhvr>
                                      <p:tavLst>
                                        <p:tav tm="0">
                                          <p:val>
                                            <p:fltVal val="0"/>
                                          </p:val>
                                        </p:tav>
                                        <p:tav tm="100000">
                                          <p:val>
                                            <p:strVal val="#ppt_h"/>
                                          </p:val>
                                        </p:tav>
                                      </p:tavLst>
                                    </p:anim>
                                    <p:anim calcmode="lin" valueType="num">
                                      <p:cBhvr>
                                        <p:cTn id="19" dur="1000" fill="hold"/>
                                        <p:tgtEl>
                                          <p:spTgt spid="1028"/>
                                        </p:tgtEl>
                                        <p:attrNameLst>
                                          <p:attrName>style.rotation</p:attrName>
                                        </p:attrNameLst>
                                      </p:cBhvr>
                                      <p:tavLst>
                                        <p:tav tm="0">
                                          <p:val>
                                            <p:fltVal val="90"/>
                                          </p:val>
                                        </p:tav>
                                        <p:tav tm="100000">
                                          <p:val>
                                            <p:fltVal val="0"/>
                                          </p:val>
                                        </p:tav>
                                      </p:tavLst>
                                    </p:anim>
                                    <p:animEffect transition="in" filter="fade">
                                      <p:cBhvr>
                                        <p:cTn id="20" dur="10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2000"/>
                                        <p:tgtEl>
                                          <p:spTgt spid="1030"/>
                                        </p:tgtEl>
                                      </p:cBhvr>
                                    </p:animEffect>
                                    <p:anim calcmode="lin" valueType="num">
                                      <p:cBhvr>
                                        <p:cTn id="26" dur="2000" fill="hold"/>
                                        <p:tgtEl>
                                          <p:spTgt spid="1030"/>
                                        </p:tgtEl>
                                        <p:attrNameLst>
                                          <p:attrName>ppt_w</p:attrName>
                                        </p:attrNameLst>
                                      </p:cBhvr>
                                      <p:tavLst>
                                        <p:tav tm="0" fmla="#ppt_w*sin(2.5*pi*$)">
                                          <p:val>
                                            <p:fltVal val="0"/>
                                          </p:val>
                                        </p:tav>
                                        <p:tav tm="100000">
                                          <p:val>
                                            <p:fltVal val="1"/>
                                          </p:val>
                                        </p:tav>
                                      </p:tavLst>
                                    </p:anim>
                                    <p:anim calcmode="lin" valueType="num">
                                      <p:cBhvr>
                                        <p:cTn id="27"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986528"/>
          </a:xfrm>
          <a:prstGeom prst="rect">
            <a:avLst/>
          </a:prstGeom>
          <a:noFill/>
        </p:spPr>
        <p:txBody>
          <a:bodyPr wrap="square" rtlCol="0">
            <a:spAutoFit/>
          </a:bodyPr>
          <a:lstStyle/>
          <a:p>
            <a:r>
              <a:rPr lang="en-US" sz="5400" dirty="0" smtClean="0">
                <a:solidFill>
                  <a:srgbClr val="FF0000"/>
                </a:solidFill>
              </a:rPr>
              <a:t>Today’s topic is </a:t>
            </a:r>
          </a:p>
          <a:p>
            <a:endParaRPr lang="en-US" sz="5400" dirty="0" smtClean="0">
              <a:solidFill>
                <a:srgbClr val="FF0000"/>
              </a:solidFill>
            </a:endParaRPr>
          </a:p>
          <a:p>
            <a:endParaRPr lang="en-US" dirty="0"/>
          </a:p>
          <a:p>
            <a:r>
              <a:rPr lang="en-US" sz="5400" dirty="0" smtClean="0">
                <a:solidFill>
                  <a:srgbClr val="00B050"/>
                </a:solidFill>
              </a:rPr>
              <a:t>Letter</a:t>
            </a:r>
          </a:p>
          <a:p>
            <a:endParaRPr lang="en-US" dirty="0"/>
          </a:p>
          <a:p>
            <a:r>
              <a:rPr lang="en-US" sz="5400" dirty="0" smtClean="0">
                <a:solidFill>
                  <a:srgbClr val="002060"/>
                </a:solidFill>
              </a:rPr>
              <a:t>Now write a letter to your friend about Corona Virus.</a:t>
            </a:r>
          </a:p>
          <a:p>
            <a:endParaRPr lang="en-US" sz="5400" dirty="0" smtClean="0">
              <a:solidFill>
                <a:srgbClr val="002060"/>
              </a:solidFill>
            </a:endParaRPr>
          </a:p>
          <a:p>
            <a:r>
              <a:rPr lang="en-US" sz="4400" dirty="0" smtClean="0">
                <a:solidFill>
                  <a:schemeClr val="tx2">
                    <a:lumMod val="75000"/>
                  </a:schemeClr>
                </a:solidFill>
              </a:rPr>
              <a:t>For Class: Ten</a:t>
            </a:r>
          </a:p>
          <a:p>
            <a:r>
              <a:rPr lang="en-US" sz="4400" dirty="0" smtClean="0">
                <a:solidFill>
                  <a:schemeClr val="tx2">
                    <a:lumMod val="75000"/>
                  </a:schemeClr>
                </a:solidFill>
              </a:rPr>
              <a:t>Subject: English First Paper</a:t>
            </a:r>
            <a:endParaRPr lang="en-US" sz="4400" dirty="0">
              <a:solidFill>
                <a:schemeClr val="tx2">
                  <a:lumMod val="75000"/>
                </a:schemeClr>
              </a:solidFill>
            </a:endParaRPr>
          </a:p>
        </p:txBody>
      </p:sp>
    </p:spTree>
    <p:extLst>
      <p:ext uri="{BB962C8B-B14F-4D97-AF65-F5344CB8AC3E}">
        <p14:creationId xmlns:p14="http://schemas.microsoft.com/office/powerpoint/2010/main" val="41633145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6600" dirty="0" smtClean="0">
                <a:solidFill>
                  <a:srgbClr val="FF0000"/>
                </a:solidFill>
              </a:rPr>
              <a:t>Learning Outcome:</a:t>
            </a:r>
            <a:endParaRPr lang="en-US" sz="6600" dirty="0">
              <a:solidFill>
                <a:srgbClr val="FF0000"/>
              </a:solidFill>
            </a:endParaRPr>
          </a:p>
        </p:txBody>
      </p:sp>
      <p:sp>
        <p:nvSpPr>
          <p:cNvPr id="3" name="TextBox 2"/>
          <p:cNvSpPr txBox="1"/>
          <p:nvPr/>
        </p:nvSpPr>
        <p:spPr>
          <a:xfrm>
            <a:off x="0" y="2209800"/>
            <a:ext cx="9144000" cy="258532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342900" indent="-342900">
              <a:buAutoNum type="arabicPeriod"/>
            </a:pPr>
            <a:r>
              <a:rPr lang="en-US" sz="5400" dirty="0" smtClean="0">
                <a:solidFill>
                  <a:schemeClr val="accent3">
                    <a:lumMod val="50000"/>
                  </a:schemeClr>
                </a:solidFill>
              </a:rPr>
              <a:t>Know about Corona Virus</a:t>
            </a:r>
          </a:p>
          <a:p>
            <a:pPr marL="342900" indent="-342900">
              <a:buAutoNum type="arabicPeriod"/>
            </a:pPr>
            <a:r>
              <a:rPr lang="en-US" sz="5400" dirty="0" smtClean="0">
                <a:solidFill>
                  <a:schemeClr val="accent3">
                    <a:lumMod val="50000"/>
                  </a:schemeClr>
                </a:solidFill>
              </a:rPr>
              <a:t>Save himself &amp; others</a:t>
            </a:r>
          </a:p>
          <a:p>
            <a:pPr marL="342900" indent="-342900">
              <a:buAutoNum type="arabicPeriod"/>
            </a:pPr>
            <a:r>
              <a:rPr lang="en-US" sz="5400" dirty="0" smtClean="0">
                <a:solidFill>
                  <a:schemeClr val="accent3">
                    <a:lumMod val="50000"/>
                  </a:schemeClr>
                </a:solidFill>
              </a:rPr>
              <a:t>Make others conscious of it</a:t>
            </a:r>
            <a:endParaRPr lang="en-US" sz="5400" dirty="0">
              <a:solidFill>
                <a:schemeClr val="accent3">
                  <a:lumMod val="50000"/>
                </a:schemeClr>
              </a:solidFill>
            </a:endParaRPr>
          </a:p>
        </p:txBody>
      </p:sp>
    </p:spTree>
    <p:extLst>
      <p:ext uri="{BB962C8B-B14F-4D97-AF65-F5344CB8AC3E}">
        <p14:creationId xmlns:p14="http://schemas.microsoft.com/office/powerpoint/2010/main" val="21457602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24918"/>
          </a:xfrm>
          <a:prstGeom prst="rect">
            <a:avLst/>
          </a:prstGeom>
          <a:noFill/>
        </p:spPr>
        <p:txBody>
          <a:bodyPr wrap="square" rtlCol="0">
            <a:spAutoFit/>
          </a:bodyPr>
          <a:lstStyle/>
          <a:p>
            <a:r>
              <a:rPr lang="en-US" dirty="0" smtClean="0">
                <a:solidFill>
                  <a:srgbClr val="002060"/>
                </a:solidFill>
              </a:rPr>
              <a:t>                                                                                                                                              </a:t>
            </a:r>
            <a:r>
              <a:rPr lang="en-US" sz="2000" b="1" dirty="0" smtClean="0">
                <a:solidFill>
                  <a:srgbClr val="002060"/>
                </a:solidFill>
              </a:rPr>
              <a:t>     14/04/2020</a:t>
            </a:r>
          </a:p>
          <a:p>
            <a:r>
              <a:rPr lang="en-US" sz="2000" b="1" dirty="0" smtClean="0">
                <a:solidFill>
                  <a:srgbClr val="002060"/>
                </a:solidFill>
              </a:rPr>
              <a:t>                                                                                                                      </a:t>
            </a:r>
            <a:r>
              <a:rPr lang="en-US" sz="2000" b="1" dirty="0" err="1" smtClean="0">
                <a:solidFill>
                  <a:srgbClr val="002060"/>
                </a:solidFill>
              </a:rPr>
              <a:t>Sandwip</a:t>
            </a:r>
            <a:r>
              <a:rPr lang="en-US" sz="2000" b="1" dirty="0" smtClean="0">
                <a:solidFill>
                  <a:srgbClr val="002060"/>
                </a:solidFill>
              </a:rPr>
              <a:t>, </a:t>
            </a:r>
            <a:r>
              <a:rPr lang="en-US" sz="2000" b="1" dirty="0" err="1" smtClean="0">
                <a:solidFill>
                  <a:srgbClr val="002060"/>
                </a:solidFill>
              </a:rPr>
              <a:t>Chattogram</a:t>
            </a:r>
            <a:endParaRPr lang="en-US" sz="2000" b="1" dirty="0" smtClean="0">
              <a:solidFill>
                <a:srgbClr val="002060"/>
              </a:solidFill>
            </a:endParaRPr>
          </a:p>
          <a:p>
            <a:r>
              <a:rPr lang="en-US" sz="2300" b="1" i="1" dirty="0" smtClean="0">
                <a:solidFill>
                  <a:srgbClr val="002060"/>
                </a:solidFill>
              </a:rPr>
              <a:t>Dear X,</a:t>
            </a:r>
          </a:p>
          <a:p>
            <a:r>
              <a:rPr lang="en-US" sz="2300" b="1" i="1" dirty="0" smtClean="0">
                <a:solidFill>
                  <a:srgbClr val="002060"/>
                </a:solidFill>
              </a:rPr>
              <a:t>How are you? I hope you are well and so am I. In your last letter you wanted to know about Corona virus. Now I am writing to you about it.</a:t>
            </a:r>
          </a:p>
          <a:p>
            <a:r>
              <a:rPr lang="en-US" sz="2300" b="1" i="1" dirty="0" smtClean="0">
                <a:solidFill>
                  <a:srgbClr val="002060"/>
                </a:solidFill>
              </a:rPr>
              <a:t>Corona virus is a burning question in our day today’s life. It is the recent terror in the whole world. It has locked down almost all the countries of the world. It is originated in China. It is supposed that this virus is </a:t>
            </a:r>
            <a:r>
              <a:rPr lang="en-US" sz="2300" b="1" i="1" dirty="0" err="1" smtClean="0">
                <a:solidFill>
                  <a:srgbClr val="002060"/>
                </a:solidFill>
              </a:rPr>
              <a:t>spreaded</a:t>
            </a:r>
            <a:r>
              <a:rPr lang="en-US" sz="2300" b="1" i="1" dirty="0" smtClean="0">
                <a:solidFill>
                  <a:srgbClr val="002060"/>
                </a:solidFill>
              </a:rPr>
              <a:t> from bat. It has caused death toll in most of the countries. Bangladesh is not exceptional. It is also effected  in our country. Many people died of it </a:t>
            </a:r>
            <a:r>
              <a:rPr lang="en-US" sz="2300" b="1" i="1" dirty="0" smtClean="0">
                <a:solidFill>
                  <a:srgbClr val="002060"/>
                </a:solidFill>
              </a:rPr>
              <a:t>and a </a:t>
            </a:r>
            <a:r>
              <a:rPr lang="en-US" sz="2300" b="1" i="1" dirty="0" smtClean="0">
                <a:solidFill>
                  <a:srgbClr val="002060"/>
                </a:solidFill>
              </a:rPr>
              <a:t>number of corona virus effected people is increasing day by day. It is high time we should be conscious of it because it is </a:t>
            </a:r>
            <a:r>
              <a:rPr lang="en-US" sz="2300" b="1" i="1" dirty="0" smtClean="0">
                <a:solidFill>
                  <a:srgbClr val="002060"/>
                </a:solidFill>
              </a:rPr>
              <a:t>conterminous. </a:t>
            </a:r>
            <a:r>
              <a:rPr lang="en-US" sz="2300" b="1" i="1" dirty="0" smtClean="0">
                <a:solidFill>
                  <a:srgbClr val="002060"/>
                </a:solidFill>
              </a:rPr>
              <a:t>We should wear mask when we go out, wash hands with hand-wash,  make social distance, stay home and stay safe.</a:t>
            </a:r>
          </a:p>
          <a:p>
            <a:r>
              <a:rPr lang="en-US" sz="2300" b="1" i="1" dirty="0" smtClean="0">
                <a:solidFill>
                  <a:srgbClr val="002060"/>
                </a:solidFill>
              </a:rPr>
              <a:t>No more today, more when we meet. Convey my </a:t>
            </a:r>
            <a:r>
              <a:rPr lang="en-US" sz="2300" b="1" i="1" dirty="0" err="1" smtClean="0">
                <a:solidFill>
                  <a:srgbClr val="002060"/>
                </a:solidFill>
              </a:rPr>
              <a:t>salam</a:t>
            </a:r>
            <a:r>
              <a:rPr lang="en-US" sz="2300" b="1" i="1" dirty="0" smtClean="0">
                <a:solidFill>
                  <a:srgbClr val="002060"/>
                </a:solidFill>
              </a:rPr>
              <a:t> to your parents and love the youngers. Take care of your health. Stay home and stay safe.</a:t>
            </a:r>
          </a:p>
          <a:p>
            <a:endParaRPr lang="en-US" sz="2300" b="1" i="1" dirty="0">
              <a:solidFill>
                <a:srgbClr val="002060"/>
              </a:solidFill>
            </a:endParaRPr>
          </a:p>
          <a:p>
            <a:r>
              <a:rPr lang="en-US" sz="2300" b="1" i="1" dirty="0" smtClean="0">
                <a:solidFill>
                  <a:srgbClr val="002060"/>
                </a:solidFill>
              </a:rPr>
              <a:t>Your loving friend</a:t>
            </a:r>
          </a:p>
          <a:p>
            <a:r>
              <a:rPr lang="en-US" sz="2300" b="1" i="1" dirty="0">
                <a:solidFill>
                  <a:srgbClr val="002060"/>
                </a:solidFill>
              </a:rPr>
              <a:t> </a:t>
            </a:r>
            <a:r>
              <a:rPr lang="en-US" sz="2300" b="1" i="1" dirty="0" smtClean="0">
                <a:solidFill>
                  <a:srgbClr val="002060"/>
                </a:solidFill>
              </a:rPr>
              <a:t>     Y </a:t>
            </a:r>
            <a:endParaRPr lang="en-US" sz="2300" b="1" i="1" dirty="0">
              <a:solidFill>
                <a:srgbClr val="002060"/>
              </a:solidFill>
            </a:endParaRPr>
          </a:p>
        </p:txBody>
      </p:sp>
    </p:spTree>
    <p:extLst>
      <p:ext uri="{BB962C8B-B14F-4D97-AF65-F5344CB8AC3E}">
        <p14:creationId xmlns:p14="http://schemas.microsoft.com/office/powerpoint/2010/main" val="21813366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219200"/>
            <a:ext cx="8915400" cy="30480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 name="Straight Connector 3"/>
          <p:cNvCxnSpPr>
            <a:stCxn id="2" idx="0"/>
            <a:endCxn id="2" idx="2"/>
          </p:cNvCxnSpPr>
          <p:nvPr/>
        </p:nvCxnSpPr>
        <p:spPr>
          <a:xfrm>
            <a:off x="4533900" y="12192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0"/>
            <a:endCxn id="2" idx="2"/>
          </p:cNvCxnSpPr>
          <p:nvPr/>
        </p:nvCxnSpPr>
        <p:spPr>
          <a:xfrm>
            <a:off x="4533900" y="12192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0"/>
            <a:endCxn id="2" idx="2"/>
          </p:cNvCxnSpPr>
          <p:nvPr/>
        </p:nvCxnSpPr>
        <p:spPr>
          <a:xfrm>
            <a:off x="4533900" y="1219200"/>
            <a:ext cx="0" cy="304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315200" y="1219200"/>
            <a:ext cx="16764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English Class-RH\My Content\Pictur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639" y="1219199"/>
            <a:ext cx="1872961" cy="10720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200" y="1755231"/>
            <a:ext cx="4457700" cy="1323439"/>
          </a:xfrm>
          <a:prstGeom prst="rect">
            <a:avLst/>
          </a:prstGeom>
          <a:noFill/>
        </p:spPr>
        <p:txBody>
          <a:bodyPr wrap="square" rtlCol="0">
            <a:spAutoFit/>
          </a:bodyPr>
          <a:lstStyle/>
          <a:p>
            <a:r>
              <a:rPr lang="en-US" sz="2000" dirty="0" smtClean="0"/>
              <a:t>From</a:t>
            </a:r>
          </a:p>
          <a:p>
            <a:r>
              <a:rPr lang="en-US" sz="2000" dirty="0"/>
              <a:t>Y</a:t>
            </a:r>
            <a:r>
              <a:rPr lang="en-US" sz="2000" dirty="0" smtClean="0"/>
              <a:t> </a:t>
            </a:r>
          </a:p>
          <a:p>
            <a:r>
              <a:rPr lang="en-US" sz="2000" dirty="0" err="1" smtClean="0"/>
              <a:t>Sandwip</a:t>
            </a:r>
            <a:r>
              <a:rPr lang="en-US" sz="2000" dirty="0" smtClean="0"/>
              <a:t>, </a:t>
            </a:r>
            <a:r>
              <a:rPr lang="en-US" sz="2000" dirty="0" err="1" smtClean="0"/>
              <a:t>Chattogram</a:t>
            </a:r>
            <a:r>
              <a:rPr lang="en-US" sz="2000" dirty="0" smtClean="0"/>
              <a:t>.</a:t>
            </a:r>
          </a:p>
          <a:p>
            <a:r>
              <a:rPr lang="en-US" sz="2000" dirty="0" smtClean="0"/>
              <a:t>01677285880</a:t>
            </a:r>
            <a:endParaRPr lang="en-US" sz="2000" dirty="0"/>
          </a:p>
        </p:txBody>
      </p:sp>
      <p:sp>
        <p:nvSpPr>
          <p:cNvPr id="17" name="TextBox 16"/>
          <p:cNvSpPr txBox="1"/>
          <p:nvPr/>
        </p:nvSpPr>
        <p:spPr>
          <a:xfrm>
            <a:off x="4533900" y="2133600"/>
            <a:ext cx="3086100" cy="1200329"/>
          </a:xfrm>
          <a:prstGeom prst="rect">
            <a:avLst/>
          </a:prstGeom>
          <a:noFill/>
        </p:spPr>
        <p:txBody>
          <a:bodyPr wrap="square" rtlCol="0">
            <a:spAutoFit/>
          </a:bodyPr>
          <a:lstStyle/>
          <a:p>
            <a:r>
              <a:rPr lang="en-US" dirty="0" smtClean="0"/>
              <a:t>To</a:t>
            </a:r>
          </a:p>
          <a:p>
            <a:r>
              <a:rPr lang="en-US" dirty="0"/>
              <a:t> </a:t>
            </a:r>
            <a:r>
              <a:rPr lang="en-US" dirty="0" smtClean="0"/>
              <a:t>X</a:t>
            </a:r>
          </a:p>
          <a:p>
            <a:r>
              <a:rPr lang="en-US" dirty="0" err="1" smtClean="0"/>
              <a:t>Sadorghat</a:t>
            </a:r>
            <a:r>
              <a:rPr lang="en-US" dirty="0" smtClean="0"/>
              <a:t> , </a:t>
            </a:r>
            <a:r>
              <a:rPr lang="en-US" dirty="0" err="1" smtClean="0"/>
              <a:t>Chattogram</a:t>
            </a:r>
            <a:endParaRPr lang="en-US" dirty="0" smtClean="0"/>
          </a:p>
          <a:p>
            <a:r>
              <a:rPr lang="en-US" dirty="0" smtClean="0"/>
              <a:t>017211…..</a:t>
            </a:r>
            <a:endParaRPr lang="en-US" dirty="0"/>
          </a:p>
        </p:txBody>
      </p:sp>
    </p:spTree>
    <p:extLst>
      <p:ext uri="{BB962C8B-B14F-4D97-AF65-F5344CB8AC3E}">
        <p14:creationId xmlns:p14="http://schemas.microsoft.com/office/powerpoint/2010/main" val="7957276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7200" dirty="0" smtClean="0"/>
              <a:t>Individual Work </a:t>
            </a:r>
            <a:endParaRPr lang="en-US" sz="7200" dirty="0"/>
          </a:p>
        </p:txBody>
      </p:sp>
      <p:sp>
        <p:nvSpPr>
          <p:cNvPr id="3" name="TextBox 2"/>
          <p:cNvSpPr txBox="1"/>
          <p:nvPr/>
        </p:nvSpPr>
        <p:spPr>
          <a:xfrm>
            <a:off x="-13855" y="1200329"/>
            <a:ext cx="9144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dirty="0" smtClean="0">
                <a:solidFill>
                  <a:srgbClr val="FF0000"/>
                </a:solidFill>
              </a:rPr>
              <a:t>Now write a letter to your friend about corona virus</a:t>
            </a:r>
            <a:endParaRPr lang="en-US" sz="5400" dirty="0">
              <a:solidFill>
                <a:srgbClr val="FF0000"/>
              </a:solidFill>
            </a:endParaRPr>
          </a:p>
        </p:txBody>
      </p:sp>
      <p:pic>
        <p:nvPicPr>
          <p:cNvPr id="1026" name="Picture 2" descr="E:\English Class-RH\My Content\Picture\corona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54655"/>
            <a:ext cx="9130145" cy="390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 calcmode="lin" valueType="num">
                                      <p:cBhvr>
                                        <p:cTn id="19" dur="1000" fill="hold"/>
                                        <p:tgtEl>
                                          <p:spTgt spid="1026"/>
                                        </p:tgtEl>
                                        <p:attrNameLst>
                                          <p:attrName>style.rotation</p:attrName>
                                        </p:attrNameLst>
                                      </p:cBhvr>
                                      <p:tavLst>
                                        <p:tav tm="0">
                                          <p:val>
                                            <p:fltVal val="90"/>
                                          </p:val>
                                        </p:tav>
                                        <p:tav tm="100000">
                                          <p:val>
                                            <p:fltVal val="0"/>
                                          </p:val>
                                        </p:tav>
                                      </p:tavLst>
                                    </p:anim>
                                    <p:animEffect transition="in" filter="fade">
                                      <p:cBhvr>
                                        <p:cTn id="2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Image\Birds\FB_IMG_15130841039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8"/>
            <a:ext cx="9144000" cy="55556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408057"/>
            <a:ext cx="3581400" cy="707886"/>
          </a:xfrm>
          <a:prstGeom prst="rect">
            <a:avLst/>
          </a:prstGeom>
          <a:noFill/>
        </p:spPr>
        <p:txBody>
          <a:bodyPr wrap="square" rtlCol="0">
            <a:spAutoFit/>
          </a:bodyPr>
          <a:lstStyle/>
          <a:p>
            <a:r>
              <a:rPr lang="en-US" sz="4000" b="1" dirty="0" smtClean="0">
                <a:solidFill>
                  <a:srgbClr val="FF0000"/>
                </a:solidFill>
              </a:rPr>
              <a:t>HOME WORK</a:t>
            </a:r>
            <a:endParaRPr lang="en-US" sz="4000" b="1" dirty="0">
              <a:solidFill>
                <a:srgbClr val="FF0000"/>
              </a:solidFill>
            </a:endParaRPr>
          </a:p>
        </p:txBody>
      </p:sp>
      <p:sp>
        <p:nvSpPr>
          <p:cNvPr id="4" name="TextBox 3"/>
          <p:cNvSpPr txBox="1"/>
          <p:nvPr/>
        </p:nvSpPr>
        <p:spPr>
          <a:xfrm>
            <a:off x="0" y="5562600"/>
            <a:ext cx="9144000"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4000" b="1" dirty="0" smtClean="0">
                <a:solidFill>
                  <a:srgbClr val="FF0000"/>
                </a:solidFill>
              </a:rPr>
              <a:t>Now write a letter to your friend about dengue fever.</a:t>
            </a:r>
            <a:endParaRPr lang="en-US" sz="4000" b="1" dirty="0">
              <a:solidFill>
                <a:srgbClr val="FF0000"/>
              </a:solidFill>
            </a:endParaRPr>
          </a:p>
        </p:txBody>
      </p:sp>
    </p:spTree>
    <p:extLst>
      <p:ext uri="{BB962C8B-B14F-4D97-AF65-F5344CB8AC3E}">
        <p14:creationId xmlns:p14="http://schemas.microsoft.com/office/powerpoint/2010/main" val="25991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101</TotalTime>
  <Words>308</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Soho</vt:lpstr>
      <vt:lpstr>Welcome to My New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New Class</dc:title>
  <dc:creator>Microsoft</dc:creator>
  <cp:lastModifiedBy>Microsoft</cp:lastModifiedBy>
  <cp:revision>17</cp:revision>
  <dcterms:created xsi:type="dcterms:W3CDTF">2020-04-13T15:54:38Z</dcterms:created>
  <dcterms:modified xsi:type="dcterms:W3CDTF">2020-04-14T17:14:14Z</dcterms:modified>
</cp:coreProperties>
</file>