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301" r:id="rId3"/>
    <p:sldId id="275" r:id="rId4"/>
    <p:sldId id="297" r:id="rId5"/>
    <p:sldId id="276" r:id="rId6"/>
    <p:sldId id="285" r:id="rId7"/>
    <p:sldId id="286" r:id="rId8"/>
    <p:sldId id="290" r:id="rId9"/>
    <p:sldId id="291" r:id="rId10"/>
    <p:sldId id="287" r:id="rId11"/>
    <p:sldId id="288" r:id="rId12"/>
    <p:sldId id="289" r:id="rId13"/>
    <p:sldId id="292" r:id="rId14"/>
    <p:sldId id="293" r:id="rId15"/>
    <p:sldId id="295" r:id="rId16"/>
    <p:sldId id="294" r:id="rId17"/>
    <p:sldId id="269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A0FC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78" autoAdjust="0"/>
    <p:restoredTop sz="94660"/>
  </p:normalViewPr>
  <p:slideViewPr>
    <p:cSldViewPr>
      <p:cViewPr varScale="1">
        <p:scale>
          <a:sx n="65" d="100"/>
          <a:sy n="6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21C3-2FFE-4DF8-A3FA-9EB486EAC213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7070E-64A8-44B2-9531-26254C03A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60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070E-64A8-44B2-9531-26254C03A6F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98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Presentation2.ppt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04800"/>
            <a:ext cx="8839200" cy="6400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3" name="Picture 1" descr="C:\Users\User\Pictures\নদ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686800" cy="4724400"/>
          </a:xfrm>
          <a:prstGeom prst="rect">
            <a:avLst/>
          </a:prstGeom>
          <a:noFill/>
        </p:spPr>
      </p:pic>
      <p:sp>
        <p:nvSpPr>
          <p:cNvPr id="6" name="Rectangle 113"/>
          <p:cNvSpPr/>
          <p:nvPr/>
        </p:nvSpPr>
        <p:spPr>
          <a:xfrm>
            <a:off x="914400" y="0"/>
            <a:ext cx="6400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xmlns="" val="19707917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8648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580" y="2234625"/>
            <a:ext cx="466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সতত, হে নদ, তুমি পড় মোর মনে !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6918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সতত তোমার কথা ভাবি এ বিরলে;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797" y="32252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সতত (যেমতি লোক নিশার স্বপনে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28600" y="36824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শোনে মায়া-মন্ত্রধ্বনি) তব কলকলে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8600" y="42158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জুড়াই এ কান আমি ভ্রান্তির ছলনে !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28600" y="4673025"/>
            <a:ext cx="428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বহু দেশে দেখিয়াছি বহু নদ-দলে,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28600" y="51302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কিন্তু এ স্নেহের তৃষ্ণা মিটে কার জলে?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28600" y="55874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rgbClr val="A0FC0A"/>
                </a:solidFill>
                <a:latin typeface="NikoshBAN" pitchFamily="2" charset="0"/>
                <a:cs typeface="NikoshBAN" pitchFamily="2" charset="0"/>
              </a:rPr>
              <a:t>দুগ্ধ-স্রোতোরূপী তুমি জন্মভূমি-স্তনে।</a:t>
            </a:r>
            <a:endParaRPr lang="en-US" sz="3200" dirty="0">
              <a:solidFill>
                <a:srgbClr val="A0FC0A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381000"/>
            <a:ext cx="3352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কপোতাক্ষ নদ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1066800"/>
            <a:ext cx="33528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2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9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9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2" y="0"/>
            <a:ext cx="9133708" cy="6839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250732"/>
            <a:ext cx="480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আর কি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হে হবে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দেখা?–যত দিন যাবে,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4343400" y="1853625"/>
            <a:ext cx="4800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প্রজারূপে রাজরূপ সাগরেরে দিতে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343400" y="2438400"/>
            <a:ext cx="4800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বারি-রূপ কর তুমি; এ মিনতি, গাবে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349541" y="3048000"/>
            <a:ext cx="47944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বঙ্গজ জনের কানে, সখে, সখা-রীতে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343401" y="3606225"/>
            <a:ext cx="4800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 তার, এ প্রবাসে মজি প্রেম-ভাবে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343400" y="4215825"/>
            <a:ext cx="480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লইছে যে তব নাম বঙ্গের সংগীতে।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57200"/>
            <a:ext cx="8568952" cy="811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 নদ কবিতাটির কিছু বৈশিষ্ট্য...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00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মোট চরণ ; ১৪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600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smtClean="0">
                <a:latin typeface="NikoshBAN" pitchFamily="2" charset="0"/>
                <a:cs typeface="NikoshBAN" pitchFamily="2" charset="0"/>
              </a:rPr>
              <a:t>প্রতি চরণে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অক্ষর সংখ্যা ; ১৪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4132" y="2785297"/>
            <a:ext cx="5562600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 ধরনের কবিতাকে বলা হয়...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3581400"/>
            <a:ext cx="6705600" cy="23772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743200" y="6096000"/>
            <a:ext cx="3657600" cy="584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সনেট বা চতুর্দশপদী কবিতা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2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685800"/>
            <a:ext cx="27432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১ম আট স্তবক কে বলা হয় অষ্টক</a:t>
            </a:r>
          </a:p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(ভাবের প্রবর্তনা)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685800"/>
            <a:ext cx="2743200" cy="548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 ছয় স্তবক কে বলা হয় ষষ্টক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(ভাবের পরিণতি)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259080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25908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5219700" y="2933700"/>
            <a:ext cx="54864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সনেট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7029945"/>
              </p:ext>
            </p:extLst>
          </p:nvPr>
        </p:nvGraphicFramePr>
        <p:xfrm>
          <a:off x="2209800" y="76200"/>
          <a:ext cx="914400" cy="771525"/>
        </p:xfrm>
        <a:graphic>
          <a:graphicData uri="http://schemas.openxmlformats.org/presentationml/2006/ole">
            <p:oleObj spid="_x0000_s1180" name="Presentation" showAsIcon="1" r:id="rId3" imgW="914400" imgH="771525" progId="PowerPoint.Show.12">
              <p:embed/>
            </p:oleObj>
          </a:graphicData>
        </a:graphic>
      </p:graphicFrame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2871020"/>
              </p:ext>
            </p:extLst>
          </p:nvPr>
        </p:nvGraphicFramePr>
        <p:xfrm>
          <a:off x="6248400" y="15766"/>
          <a:ext cx="914400" cy="771525"/>
        </p:xfrm>
        <a:graphic>
          <a:graphicData uri="http://schemas.openxmlformats.org/presentationml/2006/ole">
            <p:oleObj spid="_x0000_s1181" name="Presentation" showAsIcon="1" r:id="rId4" imgW="914400" imgH="771525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5981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4332" y="2286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95400"/>
            <a:ext cx="35052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668" y="5943600"/>
            <a:ext cx="2927132" cy="646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একান্ত নিরিবিলিতে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1250732" cy="64633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বিরলে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2057400"/>
            <a:ext cx="48006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2834" y="5486400"/>
            <a:ext cx="1143000" cy="769441"/>
          </a:xfrm>
          <a:prstGeom prst="rect">
            <a:avLst/>
          </a:prstGeom>
          <a:noFill/>
          <a:ln w="57150">
            <a:solidFill>
              <a:schemeClr val="accent6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রাত্রি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1219200"/>
            <a:ext cx="1371600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নিশা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5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build="allAtOnce" animBg="1"/>
      <p:bldP spid="5" grpId="0" build="allAtOnce" animBg="1"/>
      <p:bldP spid="7" grpId="0" build="allAtOnce" animBg="1"/>
      <p:bldP spid="8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4332" y="2286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524000"/>
            <a:ext cx="43434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838200"/>
            <a:ext cx="9906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সতত</a:t>
            </a:r>
            <a:endParaRPr lang="en-US" sz="3200" b="1" dirty="0">
              <a:solidFill>
                <a:schemeClr val="tx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410200"/>
            <a:ext cx="21336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সর্বদা,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সবসময়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3086100"/>
            <a:ext cx="3352800" cy="1104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২ + ২ = ৫</a:t>
            </a:r>
            <a:endParaRPr lang="en-US" sz="6600" b="1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4572000"/>
            <a:ext cx="8382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ভুল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973759"/>
            <a:ext cx="10668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ভ্রান্তি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9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8600"/>
            <a:ext cx="4343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598" y="1255727"/>
            <a:ext cx="4143410" cy="3827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54" t="8566" r="5698" b="12983"/>
          <a:stretch/>
        </p:blipFill>
        <p:spPr>
          <a:xfrm>
            <a:off x="5072658" y="1477795"/>
            <a:ext cx="3491860" cy="3391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33400" y="5410200"/>
            <a:ext cx="8153400" cy="11430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উপরের ছবিগুলো দেখে তোমাদের কোন স্মৃতি মনে পড়ে তা খাতায়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35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381000"/>
            <a:ext cx="7315200" cy="1066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618" y="2940268"/>
            <a:ext cx="4845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Font typeface="Wingdings" pitchFamily="2" charset="2"/>
              <a:buChar char="ü"/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মেঘনাদবধ কাব্য কার রচনা? 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973759"/>
            <a:ext cx="6439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just"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মাইকেল মধুসূদন দত্ত কোন দেশের নাগরিক?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3556" y="2438400"/>
            <a:ext cx="7326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just"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কপোতাক্ষ নদ কবিতাটি কেন সনেট জাতীয় কবিতা?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85800"/>
            <a:ext cx="4191000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0"/>
            <a:ext cx="2286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502" y="685800"/>
            <a:ext cx="4159298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1" y="3783257"/>
            <a:ext cx="4191000" cy="29223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76200"/>
            <a:ext cx="2209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মান্না 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762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কফি হাউজ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4724400" y="3738349"/>
            <a:ext cx="4191000" cy="3043451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কপোতাক্ষ নদ কবিতা অবলম্বনে ছবি 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301208"/>
            <a:ext cx="60960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padm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6776"/>
            <a:ext cx="8839200" cy="4812423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762000" y="5105400"/>
            <a:ext cx="7696200" cy="1752600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</a:rPr>
              <a:t>ধন্যবাদ</a:t>
            </a:r>
            <a:endParaRPr lang="en-US" sz="8000" dirty="0" smtClean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2514600" y="152400"/>
            <a:ext cx="4115872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পরিচিতি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1790" y="1295401"/>
            <a:ext cx="1923610" cy="2481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3962400"/>
            <a:ext cx="3004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-০4-2020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Picture_Han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1499616" cy="18725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3733800"/>
            <a:ext cx="502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হানিফ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মোল্যা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কোন্দারদিয়া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বোয়ালমা</a:t>
            </a:r>
            <a:r>
              <a:rPr lang="bn-BD" sz="3200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রী</a:t>
            </a:r>
            <a:r>
              <a:rPr lang="en-US" sz="3200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ফরিদপুর</a:t>
            </a:r>
            <a:r>
              <a:rPr lang="en-US" sz="3200" dirty="0" smtClean="0">
                <a:latin typeface="NikoshBAN" pitchFamily="2" charset="0"/>
                <a:ea typeface="Arial Unicode MS" pitchFamily="34" charset="-128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/>
              <a:t>hanifmolla518@gmail.com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8315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build="allAtOnce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0436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এসো নিচের ছবিগুলো দেখি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50" y="1600200"/>
            <a:ext cx="3295650" cy="4452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600201"/>
            <a:ext cx="3581400" cy="4452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373915"/>
            <a:ext cx="2316634" cy="25146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223722">
            <a:off x="5299115" y="3683016"/>
            <a:ext cx="431669" cy="2817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5272" y="5986437"/>
            <a:ext cx="5216128" cy="835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9311" y="228600"/>
            <a:ext cx="4911089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8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কপোতাক্ষ নদ</a:t>
            </a:r>
            <a:endParaRPr lang="bn-BD" sz="80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7427" y="1828800"/>
            <a:ext cx="4172973" cy="707886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5315" y="2667000"/>
            <a:ext cx="336508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পৃষ্ঠা-১৭২ থেকে ১৭৩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2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2286000" y="685800"/>
            <a:ext cx="4876800" cy="1066800"/>
          </a:xfrm>
          <a:prstGeom prst="snipRoundRect">
            <a:avLst>
              <a:gd name="adj1" fmla="val 16667"/>
              <a:gd name="adj2" fmla="val 10756"/>
            </a:avLst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043297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মাইকেল  মধুসূদন দত্ত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সম্পর্কে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সনেট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সম্পর্কে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কিছু নতুন </a:t>
            </a: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 অর্থ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" y="22860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শিক্ষার্থীরা ...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1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52400"/>
            <a:ext cx="2743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725" y="1143000"/>
            <a:ext cx="2368550" cy="5145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6156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জন্মঃ জানু-২, ১৮২৪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52400"/>
            <a:ext cx="2792464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2295059"/>
            <a:ext cx="2944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হিন্দু কলেজ, কলকাতা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(প্রেসিডেন্সি বিশ্ববিদ্যালয়)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410989"/>
            <a:ext cx="2895600" cy="27098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1208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খ্রিষ্টধর্ম গ্রহণ-১৮৪২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3936" y="6197025"/>
            <a:ext cx="2335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মাইকেল উপাধি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554" y="3429000"/>
            <a:ext cx="1975930" cy="269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74171"/>
            <a:ext cx="2899229" cy="249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814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04800"/>
            <a:ext cx="5486400" cy="373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4724400"/>
            <a:ext cx="5334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পাশ্চাত্য জীবনযাপনের প্রতি প্রবল ইচ্ছা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609600"/>
            <a:ext cx="3276600" cy="6096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0" y="5423338"/>
            <a:ext cx="6019800" cy="105366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ইংরেজি ভাষায় সাহিত্য সাধনায় তীব্র আবেগ</a:t>
            </a:r>
            <a:endParaRPr lang="en-US" sz="32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rot="10800000">
            <a:off x="1828800" y="4038600"/>
            <a:ext cx="1981200" cy="685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0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3657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অমর কীর্তি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219200"/>
            <a:ext cx="4142509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57800" y="457200"/>
            <a:ext cx="27432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অন্যান্য কাব্যগ্রন্থ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361182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তিলোত্তমাসম্ভব, বীরাঙ্গনা, ব্রজাঙ্গনা, চতুর্দশপদী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2895600"/>
            <a:ext cx="3276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নাটক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91102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কৃষ্ণকুমারী, শর্মিষ্ঠা, পদ্মাবতী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914900"/>
            <a:ext cx="4343400" cy="495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 কাব্যে অবদান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715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অমিত্রাক্ষর ছন্দ ও সনেট প্রবর্তন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8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7900" y="6096000"/>
            <a:ext cx="4648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মৃত্যুঃ ২৯ জুন, ১৮৭৩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10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363</Words>
  <Application>Microsoft Office PowerPoint</Application>
  <PresentationFormat>On-screen Show (4:3)</PresentationFormat>
  <Paragraphs>91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Presentation</vt:lpstr>
      <vt:lpstr>Slide 1</vt:lpstr>
      <vt:lpstr>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293</cp:revision>
  <dcterms:created xsi:type="dcterms:W3CDTF">2006-08-16T00:00:00Z</dcterms:created>
  <dcterms:modified xsi:type="dcterms:W3CDTF">2020-04-13T13:21:48Z</dcterms:modified>
</cp:coreProperties>
</file>