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fif" ContentType="image/jpe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56" r:id="rId3"/>
    <p:sldId id="261" r:id="rId4"/>
    <p:sldId id="258" r:id="rId5"/>
    <p:sldId id="259" r:id="rId6"/>
    <p:sldId id="273" r:id="rId7"/>
    <p:sldId id="260" r:id="rId8"/>
    <p:sldId id="264" r:id="rId9"/>
    <p:sldId id="257" r:id="rId10"/>
    <p:sldId id="265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0A7D1A-36A5-46F9-97BD-1A832BF610AF}" type="doc">
      <dgm:prSet loTypeId="urn:microsoft.com/office/officeart/2005/8/layout/cycle5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43C867F8-3D64-4B31-940D-BD34CE431714}">
      <dgm:prSet phldrT="[Text]" custT="1"/>
      <dgm:spPr/>
      <dgm:t>
        <a:bodyPr/>
        <a:lstStyle/>
        <a:p>
          <a:r>
            <a:rPr lang="en-GB" sz="4400" dirty="0" smtClean="0"/>
            <a:t>Text book </a:t>
          </a:r>
          <a:endParaRPr lang="en-GB" sz="4400" dirty="0"/>
        </a:p>
      </dgm:t>
    </dgm:pt>
    <dgm:pt modelId="{7E9BA31B-6E4E-4E9B-8AF9-DB47A358919E}" type="parTrans" cxnId="{E3474A35-D4DC-40F9-8689-59AA0A511436}">
      <dgm:prSet/>
      <dgm:spPr/>
      <dgm:t>
        <a:bodyPr/>
        <a:lstStyle/>
        <a:p>
          <a:endParaRPr lang="en-GB"/>
        </a:p>
      </dgm:t>
    </dgm:pt>
    <dgm:pt modelId="{7396F905-EA8F-4AB2-8A06-E22D560C87C6}" type="sibTrans" cxnId="{E3474A35-D4DC-40F9-8689-59AA0A511436}">
      <dgm:prSet/>
      <dgm:spPr/>
      <dgm:t>
        <a:bodyPr/>
        <a:lstStyle/>
        <a:p>
          <a:endParaRPr lang="en-GB"/>
        </a:p>
      </dgm:t>
    </dgm:pt>
    <dgm:pt modelId="{01B99C6B-9D00-44D2-B560-ADABE7BA937F}">
      <dgm:prSet phldrT="[Text]" custT="1"/>
      <dgm:spPr/>
      <dgm:t>
        <a:bodyPr/>
        <a:lstStyle/>
        <a:p>
          <a:r>
            <a:rPr lang="en-GB" sz="3600" dirty="0" smtClean="0"/>
            <a:t>Multi projector</a:t>
          </a:r>
          <a:endParaRPr lang="en-GB" sz="3600" dirty="0"/>
        </a:p>
      </dgm:t>
    </dgm:pt>
    <dgm:pt modelId="{E123E014-DBE7-48EB-A924-92D602ED0C1A}" type="parTrans" cxnId="{FA330C6B-1536-4733-98A0-2DBAE81A53CA}">
      <dgm:prSet/>
      <dgm:spPr/>
      <dgm:t>
        <a:bodyPr/>
        <a:lstStyle/>
        <a:p>
          <a:endParaRPr lang="en-GB"/>
        </a:p>
      </dgm:t>
    </dgm:pt>
    <dgm:pt modelId="{68457C60-E9F7-4A23-884B-2FB4889A35C1}" type="sibTrans" cxnId="{FA330C6B-1536-4733-98A0-2DBAE81A53CA}">
      <dgm:prSet/>
      <dgm:spPr/>
      <dgm:t>
        <a:bodyPr/>
        <a:lstStyle/>
        <a:p>
          <a:endParaRPr lang="en-GB"/>
        </a:p>
      </dgm:t>
    </dgm:pt>
    <dgm:pt modelId="{DCBBA272-3A01-4801-87B6-CA06360AE980}">
      <dgm:prSet phldrT="[Text]" custT="1"/>
      <dgm:spPr/>
      <dgm:t>
        <a:bodyPr/>
        <a:lstStyle/>
        <a:p>
          <a:r>
            <a:rPr lang="en-GB" sz="4000" dirty="0" smtClean="0"/>
            <a:t>Audio </a:t>
          </a:r>
          <a:endParaRPr lang="en-GB" sz="4000" dirty="0"/>
        </a:p>
      </dgm:t>
    </dgm:pt>
    <dgm:pt modelId="{3D365207-DED8-47EF-B66F-634FCA26EAE8}" type="parTrans" cxnId="{E43466FB-EAE4-4EED-ADD6-BE5CAC261BC1}">
      <dgm:prSet/>
      <dgm:spPr/>
      <dgm:t>
        <a:bodyPr/>
        <a:lstStyle/>
        <a:p>
          <a:endParaRPr lang="en-GB"/>
        </a:p>
      </dgm:t>
    </dgm:pt>
    <dgm:pt modelId="{30CE89D5-A837-41C6-A70B-F830848CE1C9}" type="sibTrans" cxnId="{E43466FB-EAE4-4EED-ADD6-BE5CAC261BC1}">
      <dgm:prSet/>
      <dgm:spPr/>
      <dgm:t>
        <a:bodyPr/>
        <a:lstStyle/>
        <a:p>
          <a:endParaRPr lang="en-GB"/>
        </a:p>
      </dgm:t>
    </dgm:pt>
    <dgm:pt modelId="{BB77C60C-9E50-42EE-B55D-7373EB551E96}">
      <dgm:prSet phldrT="[Text]" custT="1"/>
      <dgm:spPr/>
      <dgm:t>
        <a:bodyPr/>
        <a:lstStyle/>
        <a:p>
          <a:r>
            <a:rPr lang="en-GB" sz="4400" dirty="0" smtClean="0"/>
            <a:t>Cards/posters</a:t>
          </a:r>
          <a:endParaRPr lang="en-GB" sz="4400" dirty="0"/>
        </a:p>
      </dgm:t>
    </dgm:pt>
    <dgm:pt modelId="{DA1F24C9-9BAA-408A-AE64-C4BAE269B497}" type="parTrans" cxnId="{B4C6A325-F9B0-478D-8480-15B89C529ED6}">
      <dgm:prSet/>
      <dgm:spPr/>
      <dgm:t>
        <a:bodyPr/>
        <a:lstStyle/>
        <a:p>
          <a:endParaRPr lang="en-GB"/>
        </a:p>
      </dgm:t>
    </dgm:pt>
    <dgm:pt modelId="{A41BE4E2-9108-4BBC-A2E4-0E8F6FA65E78}" type="sibTrans" cxnId="{B4C6A325-F9B0-478D-8480-15B89C529ED6}">
      <dgm:prSet/>
      <dgm:spPr/>
      <dgm:t>
        <a:bodyPr/>
        <a:lstStyle/>
        <a:p>
          <a:endParaRPr lang="en-GB"/>
        </a:p>
      </dgm:t>
    </dgm:pt>
    <dgm:pt modelId="{633F1A0A-56CA-47B7-98DB-147DA4040336}">
      <dgm:prSet phldrT="[Text]" custT="1"/>
      <dgm:spPr/>
      <dgm:t>
        <a:bodyPr/>
        <a:lstStyle/>
        <a:p>
          <a:r>
            <a:rPr lang="en-GB" sz="3600" dirty="0" smtClean="0"/>
            <a:t>Indicator stick </a:t>
          </a:r>
          <a:endParaRPr lang="en-GB" sz="3600" dirty="0"/>
        </a:p>
      </dgm:t>
    </dgm:pt>
    <dgm:pt modelId="{A7EDC560-EE0A-4AF7-A7AC-0DF55540E56C}" type="parTrans" cxnId="{36498E1D-8620-4D0C-9FBC-5CFBC01B8622}">
      <dgm:prSet/>
      <dgm:spPr/>
      <dgm:t>
        <a:bodyPr/>
        <a:lstStyle/>
        <a:p>
          <a:endParaRPr lang="en-GB"/>
        </a:p>
      </dgm:t>
    </dgm:pt>
    <dgm:pt modelId="{4200B346-ADC5-4FE4-AF49-A4C1C4F970F0}" type="sibTrans" cxnId="{36498E1D-8620-4D0C-9FBC-5CFBC01B8622}">
      <dgm:prSet/>
      <dgm:spPr/>
      <dgm:t>
        <a:bodyPr/>
        <a:lstStyle/>
        <a:p>
          <a:endParaRPr lang="en-GB"/>
        </a:p>
      </dgm:t>
    </dgm:pt>
    <dgm:pt modelId="{B07AAE53-2F1B-4746-88C7-DA9DC483511E}" type="pres">
      <dgm:prSet presAssocID="{D30A7D1A-36A5-46F9-97BD-1A832BF610A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F2E30AD-B0BE-4841-9087-99E55F16DAE6}" type="pres">
      <dgm:prSet presAssocID="{43C867F8-3D64-4B31-940D-BD34CE431714}" presName="node" presStyleLbl="node1" presStyleIdx="0" presStyleCnt="5" custRadScaleRad="93874" custRadScaleInc="-12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E7F339-7C5D-42A5-970D-DD3F02F0CC67}" type="pres">
      <dgm:prSet presAssocID="{43C867F8-3D64-4B31-940D-BD34CE431714}" presName="spNode" presStyleCnt="0"/>
      <dgm:spPr/>
      <dgm:t>
        <a:bodyPr/>
        <a:lstStyle/>
        <a:p>
          <a:endParaRPr lang="en-GB"/>
        </a:p>
      </dgm:t>
    </dgm:pt>
    <dgm:pt modelId="{47F34F28-BB4D-4FF3-BDD8-040E7E2FB6F6}" type="pres">
      <dgm:prSet presAssocID="{7396F905-EA8F-4AB2-8A06-E22D560C87C6}" presName="sibTrans" presStyleLbl="sibTrans1D1" presStyleIdx="0" presStyleCnt="5"/>
      <dgm:spPr/>
      <dgm:t>
        <a:bodyPr/>
        <a:lstStyle/>
        <a:p>
          <a:endParaRPr lang="en-GB"/>
        </a:p>
      </dgm:t>
    </dgm:pt>
    <dgm:pt modelId="{31014843-A1B8-477A-B021-F552D89BBCE7}" type="pres">
      <dgm:prSet presAssocID="{01B99C6B-9D00-44D2-B560-ADABE7BA937F}" presName="node" presStyleLbl="node1" presStyleIdx="1" presStyleCnt="5" custRadScaleRad="117652" custRadScaleInc="412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8FFEFD-5E87-4FBF-9741-F08BCCD0D6FC}" type="pres">
      <dgm:prSet presAssocID="{01B99C6B-9D00-44D2-B560-ADABE7BA937F}" presName="spNode" presStyleCnt="0"/>
      <dgm:spPr/>
      <dgm:t>
        <a:bodyPr/>
        <a:lstStyle/>
        <a:p>
          <a:endParaRPr lang="en-GB"/>
        </a:p>
      </dgm:t>
    </dgm:pt>
    <dgm:pt modelId="{370BC186-4E8E-42A9-B742-9285AE35D8BA}" type="pres">
      <dgm:prSet presAssocID="{68457C60-E9F7-4A23-884B-2FB4889A35C1}" presName="sibTrans" presStyleLbl="sibTrans1D1" presStyleIdx="1" presStyleCnt="5"/>
      <dgm:spPr/>
      <dgm:t>
        <a:bodyPr/>
        <a:lstStyle/>
        <a:p>
          <a:endParaRPr lang="en-GB"/>
        </a:p>
      </dgm:t>
    </dgm:pt>
    <dgm:pt modelId="{8625CD9A-BCE4-4F3E-8557-3BBC0972400C}" type="pres">
      <dgm:prSet presAssocID="{DCBBA272-3A01-4801-87B6-CA06360AE980}" presName="node" presStyleLbl="node1" presStyleIdx="2" presStyleCnt="5" custRadScaleRad="100228" custRadScaleInc="-292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EBEBE0-92D3-4023-960C-6F5E57BE0B0C}" type="pres">
      <dgm:prSet presAssocID="{DCBBA272-3A01-4801-87B6-CA06360AE980}" presName="spNode" presStyleCnt="0"/>
      <dgm:spPr/>
      <dgm:t>
        <a:bodyPr/>
        <a:lstStyle/>
        <a:p>
          <a:endParaRPr lang="en-GB"/>
        </a:p>
      </dgm:t>
    </dgm:pt>
    <dgm:pt modelId="{B579C12B-D62D-4248-AC85-89E5DA080763}" type="pres">
      <dgm:prSet presAssocID="{30CE89D5-A837-41C6-A70B-F830848CE1C9}" presName="sibTrans" presStyleLbl="sibTrans1D1" presStyleIdx="2" presStyleCnt="5"/>
      <dgm:spPr/>
      <dgm:t>
        <a:bodyPr/>
        <a:lstStyle/>
        <a:p>
          <a:endParaRPr lang="en-GB"/>
        </a:p>
      </dgm:t>
    </dgm:pt>
    <dgm:pt modelId="{A0AD381F-128B-4BA8-9FE0-D7608708C73D}" type="pres">
      <dgm:prSet presAssocID="{BB77C60C-9E50-42EE-B55D-7373EB551E96}" presName="node" presStyleLbl="node1" presStyleIdx="3" presStyleCnt="5" custScaleX="110083" custRadScaleRad="96367" custRadScaleInc="2056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97B7C5B-730E-4E64-B970-6B2F813AA2EA}" type="pres">
      <dgm:prSet presAssocID="{BB77C60C-9E50-42EE-B55D-7373EB551E96}" presName="spNode" presStyleCnt="0"/>
      <dgm:spPr/>
      <dgm:t>
        <a:bodyPr/>
        <a:lstStyle/>
        <a:p>
          <a:endParaRPr lang="en-GB"/>
        </a:p>
      </dgm:t>
    </dgm:pt>
    <dgm:pt modelId="{7BB6E642-EDEE-4632-BAD3-8F81E335BB1E}" type="pres">
      <dgm:prSet presAssocID="{A41BE4E2-9108-4BBC-A2E4-0E8F6FA65E78}" presName="sibTrans" presStyleLbl="sibTrans1D1" presStyleIdx="3" presStyleCnt="5"/>
      <dgm:spPr/>
      <dgm:t>
        <a:bodyPr/>
        <a:lstStyle/>
        <a:p>
          <a:endParaRPr lang="en-GB"/>
        </a:p>
      </dgm:t>
    </dgm:pt>
    <dgm:pt modelId="{17C05784-C2CA-466F-8C5E-DEB457D9FC3D}" type="pres">
      <dgm:prSet presAssocID="{633F1A0A-56CA-47B7-98DB-147DA4040336}" presName="node" presStyleLbl="node1" presStyleIdx="4" presStyleCnt="5" custRadScaleRad="109308" custRadScaleInc="-201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D0141B-10C2-4158-8E0E-7E9D6296B6AF}" type="pres">
      <dgm:prSet presAssocID="{633F1A0A-56CA-47B7-98DB-147DA4040336}" presName="spNode" presStyleCnt="0"/>
      <dgm:spPr/>
      <dgm:t>
        <a:bodyPr/>
        <a:lstStyle/>
        <a:p>
          <a:endParaRPr lang="en-GB"/>
        </a:p>
      </dgm:t>
    </dgm:pt>
    <dgm:pt modelId="{2C9DFF9B-581F-4436-9E25-147681229352}" type="pres">
      <dgm:prSet presAssocID="{4200B346-ADC5-4FE4-AF49-A4C1C4F970F0}" presName="sibTrans" presStyleLbl="sibTrans1D1" presStyleIdx="4" presStyleCnt="5"/>
      <dgm:spPr/>
      <dgm:t>
        <a:bodyPr/>
        <a:lstStyle/>
        <a:p>
          <a:endParaRPr lang="en-GB"/>
        </a:p>
      </dgm:t>
    </dgm:pt>
  </dgm:ptLst>
  <dgm:cxnLst>
    <dgm:cxn modelId="{6BE3829A-DE50-43F7-B79B-922B9D4F325F}" type="presOf" srcId="{A41BE4E2-9108-4BBC-A2E4-0E8F6FA65E78}" destId="{7BB6E642-EDEE-4632-BAD3-8F81E335BB1E}" srcOrd="0" destOrd="0" presId="urn:microsoft.com/office/officeart/2005/8/layout/cycle5"/>
    <dgm:cxn modelId="{5DB8D259-6D88-4E2A-B313-3C600811B1A6}" type="presOf" srcId="{DCBBA272-3A01-4801-87B6-CA06360AE980}" destId="{8625CD9A-BCE4-4F3E-8557-3BBC0972400C}" srcOrd="0" destOrd="0" presId="urn:microsoft.com/office/officeart/2005/8/layout/cycle5"/>
    <dgm:cxn modelId="{EE18E741-6E93-4726-81A0-D7D640E52597}" type="presOf" srcId="{4200B346-ADC5-4FE4-AF49-A4C1C4F970F0}" destId="{2C9DFF9B-581F-4436-9E25-147681229352}" srcOrd="0" destOrd="0" presId="urn:microsoft.com/office/officeart/2005/8/layout/cycle5"/>
    <dgm:cxn modelId="{ED457D28-60E4-4435-9156-6E3DA7BBB4CF}" type="presOf" srcId="{01B99C6B-9D00-44D2-B560-ADABE7BA937F}" destId="{31014843-A1B8-477A-B021-F552D89BBCE7}" srcOrd="0" destOrd="0" presId="urn:microsoft.com/office/officeart/2005/8/layout/cycle5"/>
    <dgm:cxn modelId="{A39B767A-D9EA-4210-B432-2C569ADE43DE}" type="presOf" srcId="{633F1A0A-56CA-47B7-98DB-147DA4040336}" destId="{17C05784-C2CA-466F-8C5E-DEB457D9FC3D}" srcOrd="0" destOrd="0" presId="urn:microsoft.com/office/officeart/2005/8/layout/cycle5"/>
    <dgm:cxn modelId="{FA330C6B-1536-4733-98A0-2DBAE81A53CA}" srcId="{D30A7D1A-36A5-46F9-97BD-1A832BF610AF}" destId="{01B99C6B-9D00-44D2-B560-ADABE7BA937F}" srcOrd="1" destOrd="0" parTransId="{E123E014-DBE7-48EB-A924-92D602ED0C1A}" sibTransId="{68457C60-E9F7-4A23-884B-2FB4889A35C1}"/>
    <dgm:cxn modelId="{36498E1D-8620-4D0C-9FBC-5CFBC01B8622}" srcId="{D30A7D1A-36A5-46F9-97BD-1A832BF610AF}" destId="{633F1A0A-56CA-47B7-98DB-147DA4040336}" srcOrd="4" destOrd="0" parTransId="{A7EDC560-EE0A-4AF7-A7AC-0DF55540E56C}" sibTransId="{4200B346-ADC5-4FE4-AF49-A4C1C4F970F0}"/>
    <dgm:cxn modelId="{BFE700B5-4585-4477-82FD-44E36A1256F6}" type="presOf" srcId="{BB77C60C-9E50-42EE-B55D-7373EB551E96}" destId="{A0AD381F-128B-4BA8-9FE0-D7608708C73D}" srcOrd="0" destOrd="0" presId="urn:microsoft.com/office/officeart/2005/8/layout/cycle5"/>
    <dgm:cxn modelId="{0154A9E9-8AD1-47F8-BD6E-DBAB1D4CC9B0}" type="presOf" srcId="{30CE89D5-A837-41C6-A70B-F830848CE1C9}" destId="{B579C12B-D62D-4248-AC85-89E5DA080763}" srcOrd="0" destOrd="0" presId="urn:microsoft.com/office/officeart/2005/8/layout/cycle5"/>
    <dgm:cxn modelId="{7DAD09CB-0D86-4500-A691-6B8B79ADD545}" type="presOf" srcId="{43C867F8-3D64-4B31-940D-BD34CE431714}" destId="{AF2E30AD-B0BE-4841-9087-99E55F16DAE6}" srcOrd="0" destOrd="0" presId="urn:microsoft.com/office/officeart/2005/8/layout/cycle5"/>
    <dgm:cxn modelId="{6057D5A3-57C8-4F47-8D58-C05B5A9B041D}" type="presOf" srcId="{D30A7D1A-36A5-46F9-97BD-1A832BF610AF}" destId="{B07AAE53-2F1B-4746-88C7-DA9DC483511E}" srcOrd="0" destOrd="0" presId="urn:microsoft.com/office/officeart/2005/8/layout/cycle5"/>
    <dgm:cxn modelId="{E3474A35-D4DC-40F9-8689-59AA0A511436}" srcId="{D30A7D1A-36A5-46F9-97BD-1A832BF610AF}" destId="{43C867F8-3D64-4B31-940D-BD34CE431714}" srcOrd="0" destOrd="0" parTransId="{7E9BA31B-6E4E-4E9B-8AF9-DB47A358919E}" sibTransId="{7396F905-EA8F-4AB2-8A06-E22D560C87C6}"/>
    <dgm:cxn modelId="{9FD4C254-63B5-4B50-804E-5865ACB69BA0}" type="presOf" srcId="{68457C60-E9F7-4A23-884B-2FB4889A35C1}" destId="{370BC186-4E8E-42A9-B742-9285AE35D8BA}" srcOrd="0" destOrd="0" presId="urn:microsoft.com/office/officeart/2005/8/layout/cycle5"/>
    <dgm:cxn modelId="{B4C6A325-F9B0-478D-8480-15B89C529ED6}" srcId="{D30A7D1A-36A5-46F9-97BD-1A832BF610AF}" destId="{BB77C60C-9E50-42EE-B55D-7373EB551E96}" srcOrd="3" destOrd="0" parTransId="{DA1F24C9-9BAA-408A-AE64-C4BAE269B497}" sibTransId="{A41BE4E2-9108-4BBC-A2E4-0E8F6FA65E78}"/>
    <dgm:cxn modelId="{7EE3FB88-C788-42AB-9CA8-8C87137340E6}" type="presOf" srcId="{7396F905-EA8F-4AB2-8A06-E22D560C87C6}" destId="{47F34F28-BB4D-4FF3-BDD8-040E7E2FB6F6}" srcOrd="0" destOrd="0" presId="urn:microsoft.com/office/officeart/2005/8/layout/cycle5"/>
    <dgm:cxn modelId="{E43466FB-EAE4-4EED-ADD6-BE5CAC261BC1}" srcId="{D30A7D1A-36A5-46F9-97BD-1A832BF610AF}" destId="{DCBBA272-3A01-4801-87B6-CA06360AE980}" srcOrd="2" destOrd="0" parTransId="{3D365207-DED8-47EF-B66F-634FCA26EAE8}" sibTransId="{30CE89D5-A837-41C6-A70B-F830848CE1C9}"/>
    <dgm:cxn modelId="{352A12B0-455F-45C8-9A6A-AE0A993545BF}" type="presParOf" srcId="{B07AAE53-2F1B-4746-88C7-DA9DC483511E}" destId="{AF2E30AD-B0BE-4841-9087-99E55F16DAE6}" srcOrd="0" destOrd="0" presId="urn:microsoft.com/office/officeart/2005/8/layout/cycle5"/>
    <dgm:cxn modelId="{1075E6ED-1394-4F89-AF23-10B4C6C63C46}" type="presParOf" srcId="{B07AAE53-2F1B-4746-88C7-DA9DC483511E}" destId="{05E7F339-7C5D-42A5-970D-DD3F02F0CC67}" srcOrd="1" destOrd="0" presId="urn:microsoft.com/office/officeart/2005/8/layout/cycle5"/>
    <dgm:cxn modelId="{57F2FA35-8414-4D16-B699-EA7A61F0266C}" type="presParOf" srcId="{B07AAE53-2F1B-4746-88C7-DA9DC483511E}" destId="{47F34F28-BB4D-4FF3-BDD8-040E7E2FB6F6}" srcOrd="2" destOrd="0" presId="urn:microsoft.com/office/officeart/2005/8/layout/cycle5"/>
    <dgm:cxn modelId="{77AF7434-0D16-4C11-912F-3AF4E11943B2}" type="presParOf" srcId="{B07AAE53-2F1B-4746-88C7-DA9DC483511E}" destId="{31014843-A1B8-477A-B021-F552D89BBCE7}" srcOrd="3" destOrd="0" presId="urn:microsoft.com/office/officeart/2005/8/layout/cycle5"/>
    <dgm:cxn modelId="{6A37674D-7516-4715-A179-33269CF2A861}" type="presParOf" srcId="{B07AAE53-2F1B-4746-88C7-DA9DC483511E}" destId="{778FFEFD-5E87-4FBF-9741-F08BCCD0D6FC}" srcOrd="4" destOrd="0" presId="urn:microsoft.com/office/officeart/2005/8/layout/cycle5"/>
    <dgm:cxn modelId="{8A2C81D9-94F6-4A1F-8616-1CC005874C67}" type="presParOf" srcId="{B07AAE53-2F1B-4746-88C7-DA9DC483511E}" destId="{370BC186-4E8E-42A9-B742-9285AE35D8BA}" srcOrd="5" destOrd="0" presId="urn:microsoft.com/office/officeart/2005/8/layout/cycle5"/>
    <dgm:cxn modelId="{E88D9885-F468-4A5E-9625-DF0FFCFF0C52}" type="presParOf" srcId="{B07AAE53-2F1B-4746-88C7-DA9DC483511E}" destId="{8625CD9A-BCE4-4F3E-8557-3BBC0972400C}" srcOrd="6" destOrd="0" presId="urn:microsoft.com/office/officeart/2005/8/layout/cycle5"/>
    <dgm:cxn modelId="{5C58D7EB-5D3F-4866-AD64-C393838F1CA6}" type="presParOf" srcId="{B07AAE53-2F1B-4746-88C7-DA9DC483511E}" destId="{02EBEBE0-92D3-4023-960C-6F5E57BE0B0C}" srcOrd="7" destOrd="0" presId="urn:microsoft.com/office/officeart/2005/8/layout/cycle5"/>
    <dgm:cxn modelId="{6B14D36F-E84B-479C-A89F-5248893E79D8}" type="presParOf" srcId="{B07AAE53-2F1B-4746-88C7-DA9DC483511E}" destId="{B579C12B-D62D-4248-AC85-89E5DA080763}" srcOrd="8" destOrd="0" presId="urn:microsoft.com/office/officeart/2005/8/layout/cycle5"/>
    <dgm:cxn modelId="{F5B63588-16C1-4295-84E4-4A6B5E99FA17}" type="presParOf" srcId="{B07AAE53-2F1B-4746-88C7-DA9DC483511E}" destId="{A0AD381F-128B-4BA8-9FE0-D7608708C73D}" srcOrd="9" destOrd="0" presId="urn:microsoft.com/office/officeart/2005/8/layout/cycle5"/>
    <dgm:cxn modelId="{6BA7DA96-5C01-49C2-80F0-26FC717A4596}" type="presParOf" srcId="{B07AAE53-2F1B-4746-88C7-DA9DC483511E}" destId="{597B7C5B-730E-4E64-B970-6B2F813AA2EA}" srcOrd="10" destOrd="0" presId="urn:microsoft.com/office/officeart/2005/8/layout/cycle5"/>
    <dgm:cxn modelId="{17855CB3-0124-4B8E-9BDA-8B3F10E316D9}" type="presParOf" srcId="{B07AAE53-2F1B-4746-88C7-DA9DC483511E}" destId="{7BB6E642-EDEE-4632-BAD3-8F81E335BB1E}" srcOrd="11" destOrd="0" presId="urn:microsoft.com/office/officeart/2005/8/layout/cycle5"/>
    <dgm:cxn modelId="{54D1E30A-E8EE-4BB3-A632-392E0E99B89B}" type="presParOf" srcId="{B07AAE53-2F1B-4746-88C7-DA9DC483511E}" destId="{17C05784-C2CA-466F-8C5E-DEB457D9FC3D}" srcOrd="12" destOrd="0" presId="urn:microsoft.com/office/officeart/2005/8/layout/cycle5"/>
    <dgm:cxn modelId="{70BDB9E3-4588-4741-98B7-CC3D0C6D6E56}" type="presParOf" srcId="{B07AAE53-2F1B-4746-88C7-DA9DC483511E}" destId="{66D0141B-10C2-4158-8E0E-7E9D6296B6AF}" srcOrd="13" destOrd="0" presId="urn:microsoft.com/office/officeart/2005/8/layout/cycle5"/>
    <dgm:cxn modelId="{856187A0-A35B-405B-9E3F-7E1BBE333933}" type="presParOf" srcId="{B07AAE53-2F1B-4746-88C7-DA9DC483511E}" destId="{2C9DFF9B-581F-4436-9E25-147681229352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72BC9-C982-4B58-B12C-49844EA12879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64796-E065-4307-AFC6-E1A5B8DA1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30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64796-E065-4307-AFC6-E1A5B8DA1E0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36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674C-65B4-4680-AFF4-16663C1F49F5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6F63-43D4-477D-A8F0-23663C738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85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674C-65B4-4680-AFF4-16663C1F49F5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6F63-43D4-477D-A8F0-23663C738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16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674C-65B4-4680-AFF4-16663C1F49F5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6F63-43D4-477D-A8F0-23663C738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38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674C-65B4-4680-AFF4-16663C1F49F5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6F63-43D4-477D-A8F0-23663C738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02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674C-65B4-4680-AFF4-16663C1F49F5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6F63-43D4-477D-A8F0-23663C738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05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674C-65B4-4680-AFF4-16663C1F49F5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6F63-43D4-477D-A8F0-23663C738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12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674C-65B4-4680-AFF4-16663C1F49F5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6F63-43D4-477D-A8F0-23663C738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12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674C-65B4-4680-AFF4-16663C1F49F5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6F63-43D4-477D-A8F0-23663C738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7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674C-65B4-4680-AFF4-16663C1F49F5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6F63-43D4-477D-A8F0-23663C738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854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674C-65B4-4680-AFF4-16663C1F49F5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6F63-43D4-477D-A8F0-23663C738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874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7674C-65B4-4680-AFF4-16663C1F49F5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6F63-43D4-477D-A8F0-23663C738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3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7674C-65B4-4680-AFF4-16663C1F49F5}" type="datetimeFigureOut">
              <a:rPr lang="en-GB" smtClean="0"/>
              <a:t>13/04/2020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26F63-43D4-477D-A8F0-23663C7380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54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35891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15126" y="157132"/>
            <a:ext cx="8549378" cy="226251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b="1" dirty="0" smtClean="0">
                <a:solidFill>
                  <a:srgbClr val="FFC000"/>
                </a:solidFill>
              </a:rPr>
              <a:t>GROUP :01</a:t>
            </a:r>
            <a:endParaRPr lang="en-GB" sz="8800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2634018"/>
            <a:ext cx="120782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60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Answer The  Questions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6000" b="1" dirty="0" smtClean="0">
                <a:solidFill>
                  <a:srgbClr val="0070C0"/>
                </a:solidFill>
              </a:rPr>
              <a:t>How are you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6000" b="1" dirty="0">
                <a:solidFill>
                  <a:srgbClr val="00B050"/>
                </a:solidFill>
              </a:rPr>
              <a:t>What is your name ?</a:t>
            </a:r>
          </a:p>
          <a:p>
            <a:r>
              <a:rPr lang="en-GB" sz="6000" b="1" dirty="0" smtClean="0">
                <a:solidFill>
                  <a:schemeClr val="accent2">
                    <a:lumMod val="75000"/>
                  </a:schemeClr>
                </a:solidFill>
              </a:rPr>
              <a:t> .What class do you read  in ?</a:t>
            </a:r>
          </a:p>
        </p:txBody>
      </p:sp>
    </p:spTree>
    <p:extLst>
      <p:ext uri="{BB962C8B-B14F-4D97-AF65-F5344CB8AC3E}">
        <p14:creationId xmlns:p14="http://schemas.microsoft.com/office/powerpoint/2010/main" val="380637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798">
              <a:srgbClr val="92D050"/>
            </a:gs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602"/>
            <a:ext cx="12079458" cy="2011681"/>
          </a:xfrm>
          <a:gradFill>
            <a:gsLst>
              <a:gs pos="0">
                <a:srgbClr val="7030A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en-GB" b="1" dirty="0" smtClean="0"/>
              <a:t>                          </a:t>
            </a:r>
            <a:br>
              <a:rPr lang="en-GB" b="1" dirty="0" smtClean="0"/>
            </a:br>
            <a:r>
              <a:rPr lang="en-GB" b="1" dirty="0"/>
              <a:t>	</a:t>
            </a:r>
            <a:r>
              <a:rPr lang="en-GB" b="1" dirty="0" smtClean="0"/>
              <a:t>				</a:t>
            </a:r>
            <a:br>
              <a:rPr lang="en-GB" b="1" dirty="0" smtClean="0"/>
            </a:br>
            <a:r>
              <a:rPr lang="en-GB" b="1" dirty="0"/>
              <a:t>	</a:t>
            </a:r>
            <a:r>
              <a:rPr lang="en-GB" b="1" dirty="0" smtClean="0"/>
              <a:t>			   </a:t>
            </a:r>
            <a:r>
              <a:rPr lang="en-GB" sz="6700" b="1" dirty="0" smtClean="0"/>
              <a:t>GROUP </a:t>
            </a:r>
            <a:r>
              <a:rPr lang="en-GB" sz="6700" b="1" dirty="0"/>
              <a:t>:</a:t>
            </a:r>
            <a:r>
              <a:rPr lang="en-GB" sz="6700" b="1" dirty="0" smtClean="0"/>
              <a:t>02</a:t>
            </a:r>
            <a:r>
              <a:rPr lang="en-GB" sz="5300" b="1" dirty="0" smtClean="0"/>
              <a:t/>
            </a:r>
            <a:br>
              <a:rPr lang="en-GB" sz="5300" b="1" dirty="0" smtClean="0"/>
            </a:br>
            <a:r>
              <a:rPr lang="en-GB" sz="8000" b="1" dirty="0" smtClean="0"/>
              <a:t>         </a:t>
            </a:r>
            <a:r>
              <a:rPr lang="en-GB" sz="7300" b="1" dirty="0" smtClean="0">
                <a:solidFill>
                  <a:schemeClr val="accent2">
                    <a:lumMod val="75000"/>
                  </a:schemeClr>
                </a:solidFill>
              </a:rPr>
              <a:t>Listen </a:t>
            </a:r>
            <a:r>
              <a:rPr lang="en-GB" sz="7300" b="1" dirty="0">
                <a:solidFill>
                  <a:schemeClr val="accent2">
                    <a:lumMod val="75000"/>
                  </a:schemeClr>
                </a:solidFill>
              </a:rPr>
              <a:t>and Say the words </a:t>
            </a:r>
            <a:br>
              <a:rPr lang="en-GB" sz="73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GB" sz="73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543" y="2658794"/>
            <a:ext cx="5795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dirty="0"/>
              <a:t>Hello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dirty="0"/>
              <a:t>Good Morning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dirty="0"/>
              <a:t>Good afternoon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dirty="0"/>
              <a:t>How are you ?</a:t>
            </a:r>
          </a:p>
          <a:p>
            <a:endParaRPr lang="en-GB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7160455" y="3545059"/>
            <a:ext cx="50315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6600" dirty="0"/>
              <a:t>Fine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6600" dirty="0"/>
              <a:t>Thank you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6600" dirty="0"/>
              <a:t>Bye</a:t>
            </a:r>
          </a:p>
        </p:txBody>
      </p:sp>
    </p:spTree>
    <p:extLst>
      <p:ext uri="{BB962C8B-B14F-4D97-AF65-F5344CB8AC3E}">
        <p14:creationId xmlns:p14="http://schemas.microsoft.com/office/powerpoint/2010/main" val="131619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072" y="187705"/>
            <a:ext cx="8087436" cy="1325563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GB" sz="8800" b="1" dirty="0" smtClean="0"/>
              <a:t>   </a:t>
            </a:r>
            <a:r>
              <a:rPr lang="en-GB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WCW PRACTISE</a:t>
            </a:r>
            <a:endParaRPr lang="en-GB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2088107"/>
            <a:ext cx="4772679" cy="4462818"/>
          </a:xfrm>
        </p:spPr>
        <p:txBody>
          <a:bodyPr>
            <a:normAutofit lnSpcReduction="10000"/>
          </a:bodyPr>
          <a:lstStyle/>
          <a:p>
            <a:pPr lvl="1"/>
            <a:r>
              <a:rPr lang="en-GB" sz="8800" b="1" u="sng" dirty="0" smtClean="0">
                <a:solidFill>
                  <a:schemeClr val="accent6"/>
                </a:solidFill>
              </a:rPr>
              <a:t>Clues</a:t>
            </a:r>
          </a:p>
          <a:p>
            <a:endParaRPr lang="en-GB" sz="4000" dirty="0" smtClean="0">
              <a:solidFill>
                <a:srgbClr val="C00000"/>
              </a:solidFill>
            </a:endParaRPr>
          </a:p>
          <a:p>
            <a:r>
              <a:rPr lang="en-GB" sz="4000" dirty="0" smtClean="0">
                <a:solidFill>
                  <a:srgbClr val="C00000"/>
                </a:solidFill>
              </a:rPr>
              <a:t>Hi</a:t>
            </a:r>
            <a:r>
              <a:rPr lang="en-GB" sz="4000" dirty="0">
                <a:solidFill>
                  <a:srgbClr val="C00000"/>
                </a:solidFill>
              </a:rPr>
              <a:t>, I am </a:t>
            </a:r>
            <a:r>
              <a:rPr lang="en-GB" sz="4000" dirty="0" err="1" smtClean="0">
                <a:solidFill>
                  <a:srgbClr val="C00000"/>
                </a:solidFill>
              </a:rPr>
              <a:t>sumon</a:t>
            </a:r>
            <a:r>
              <a:rPr lang="en-GB" sz="4000" dirty="0" smtClean="0">
                <a:solidFill>
                  <a:srgbClr val="C00000"/>
                </a:solidFill>
              </a:rPr>
              <a:t>.</a:t>
            </a:r>
            <a:endParaRPr lang="en-GB" sz="4000" dirty="0">
              <a:solidFill>
                <a:srgbClr val="C00000"/>
              </a:solidFill>
            </a:endParaRPr>
          </a:p>
          <a:p>
            <a:r>
              <a:rPr lang="en-GB" sz="4000" dirty="0">
                <a:solidFill>
                  <a:srgbClr val="C00000"/>
                </a:solidFill>
              </a:rPr>
              <a:t>Hello ,I am Rafi </a:t>
            </a:r>
            <a:r>
              <a:rPr lang="en-GB" sz="4000" dirty="0" smtClean="0">
                <a:solidFill>
                  <a:srgbClr val="C00000"/>
                </a:solidFill>
              </a:rPr>
              <a:t>.</a:t>
            </a:r>
            <a:r>
              <a:rPr lang="en-GB" sz="4000" dirty="0">
                <a:solidFill>
                  <a:srgbClr val="C00000"/>
                </a:solidFill>
              </a:rPr>
              <a:t> </a:t>
            </a:r>
            <a:endParaRPr lang="en-GB" sz="4000" dirty="0" smtClean="0">
              <a:solidFill>
                <a:srgbClr val="C00000"/>
              </a:solidFill>
            </a:endParaRPr>
          </a:p>
          <a:p>
            <a:r>
              <a:rPr lang="en-GB" sz="4000" dirty="0" smtClean="0">
                <a:solidFill>
                  <a:srgbClr val="C00000"/>
                </a:solidFill>
              </a:rPr>
              <a:t>How </a:t>
            </a:r>
            <a:r>
              <a:rPr lang="en-GB" sz="4000" dirty="0">
                <a:solidFill>
                  <a:srgbClr val="C00000"/>
                </a:solidFill>
              </a:rPr>
              <a:t>are you?</a:t>
            </a:r>
          </a:p>
          <a:p>
            <a:r>
              <a:rPr lang="en-GB" sz="4000" dirty="0">
                <a:solidFill>
                  <a:srgbClr val="C00000"/>
                </a:solidFill>
              </a:rPr>
              <a:t>I am fine.</a:t>
            </a:r>
          </a:p>
          <a:p>
            <a:endParaRPr lang="en-GB" dirty="0" smtClean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0418" y="3316405"/>
            <a:ext cx="3903260" cy="3234519"/>
          </a:xfrm>
        </p:spPr>
        <p:txBody>
          <a:bodyPr>
            <a:normAutofit lnSpcReduction="10000"/>
          </a:bodyPr>
          <a:lstStyle/>
          <a:p>
            <a:r>
              <a:rPr lang="en-GB" sz="5400" dirty="0" smtClean="0">
                <a:solidFill>
                  <a:srgbClr val="C00000"/>
                </a:solidFill>
              </a:rPr>
              <a:t>And you ?</a:t>
            </a:r>
          </a:p>
          <a:p>
            <a:r>
              <a:rPr lang="en-GB" sz="5400" dirty="0" smtClean="0">
                <a:solidFill>
                  <a:srgbClr val="C00000"/>
                </a:solidFill>
              </a:rPr>
              <a:t>Fine ,thank you. </a:t>
            </a:r>
          </a:p>
          <a:p>
            <a:r>
              <a:rPr lang="en-GB" sz="5400" dirty="0" smtClean="0">
                <a:solidFill>
                  <a:srgbClr val="C00000"/>
                </a:solidFill>
              </a:rPr>
              <a:t>Bye 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64" y="3625523"/>
            <a:ext cx="3957851" cy="306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3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12439" y="112542"/>
            <a:ext cx="8256895" cy="186974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 smtClean="0"/>
              <a:t>Feedback </a:t>
            </a:r>
            <a:endParaRPr lang="en-GB" sz="9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211778"/>
            <a:ext cx="12192000" cy="4247317"/>
          </a:xfrm>
          <a:prstGeom prst="rect">
            <a:avLst/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GB" sz="5400" b="1" dirty="0" smtClean="0">
                <a:solidFill>
                  <a:srgbClr val="7030A0"/>
                </a:solidFill>
              </a:rPr>
              <a:t>Hi /Hello 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GB" sz="5400" b="1" dirty="0" smtClean="0">
                <a:solidFill>
                  <a:srgbClr val="7030A0"/>
                </a:solidFill>
              </a:rPr>
              <a:t>What is your name ?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GB" sz="5400" b="1" dirty="0" smtClean="0">
                <a:solidFill>
                  <a:srgbClr val="7030A0"/>
                </a:solidFill>
              </a:rPr>
              <a:t>How are you ? 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GB" sz="5400" b="1" dirty="0" smtClean="0">
                <a:solidFill>
                  <a:srgbClr val="7030A0"/>
                </a:solidFill>
              </a:rPr>
              <a:t>What class do you read?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GB" sz="5400" b="1" dirty="0" smtClean="0">
                <a:solidFill>
                  <a:srgbClr val="7030A0"/>
                </a:solidFill>
              </a:rPr>
              <a:t>Thank you </a:t>
            </a:r>
            <a:endParaRPr lang="en-GB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5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12826" r="6455" b="24320"/>
          <a:stretch/>
        </p:blipFill>
        <p:spPr>
          <a:xfrm>
            <a:off x="126610" y="126609"/>
            <a:ext cx="12065390" cy="2602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0" y="2834640"/>
            <a:ext cx="1206539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01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3218" y="98474"/>
            <a:ext cx="11938782" cy="675952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72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236561" y="1637731"/>
            <a:ext cx="11955439" cy="4960962"/>
          </a:xfrm>
          <a:prstGeom prst="wave">
            <a:avLst>
              <a:gd name="adj1" fmla="val 9765"/>
              <a:gd name="adj2" fmla="val 0"/>
            </a:avLst>
          </a:prstGeom>
          <a:gradFill>
            <a:gsLst>
              <a:gs pos="0">
                <a:schemeClr val="accent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GB" sz="44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            </a:t>
            </a:r>
          </a:p>
          <a:p>
            <a:pPr>
              <a:spcBef>
                <a:spcPct val="0"/>
              </a:spcBef>
            </a:pPr>
            <a:r>
              <a:rPr lang="en-GB" sz="44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     </a:t>
            </a:r>
            <a:r>
              <a:rPr lang="en-GB" sz="54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*</a:t>
            </a:r>
            <a:r>
              <a:rPr lang="en-GB" sz="600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Gorden</a:t>
            </a:r>
            <a:r>
              <a:rPr lang="en-GB" sz="6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Tripura</a:t>
            </a:r>
          </a:p>
          <a:p>
            <a:pPr>
              <a:spcBef>
                <a:spcPct val="0"/>
              </a:spcBef>
            </a:pPr>
            <a:r>
              <a:rPr lang="en-GB" sz="40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     </a:t>
            </a:r>
            <a:r>
              <a:rPr lang="en-GB" sz="44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* Assistant Teacher</a:t>
            </a:r>
          </a:p>
          <a:p>
            <a:pPr>
              <a:spcBef>
                <a:spcPct val="0"/>
              </a:spcBef>
            </a:pPr>
            <a:r>
              <a:rPr lang="en-GB" sz="3200" dirty="0" smtClean="0">
                <a:latin typeface="Times New Roman" panose="02020603050405020304" pitchFamily="18" charset="0"/>
              </a:rPr>
              <a:t>        </a:t>
            </a:r>
            <a:r>
              <a:rPr lang="en-GB" sz="3600" dirty="0" smtClean="0">
                <a:latin typeface="Times New Roman" panose="02020603050405020304" pitchFamily="18" charset="0"/>
              </a:rPr>
              <a:t>*  </a:t>
            </a:r>
            <a:r>
              <a:rPr lang="en-GB" sz="3600" dirty="0" err="1" smtClean="0">
                <a:latin typeface="Times New Roman" panose="02020603050405020304" pitchFamily="18" charset="0"/>
              </a:rPr>
              <a:t>Pakniar</a:t>
            </a:r>
            <a:r>
              <a:rPr lang="en-GB" sz="3600" dirty="0" smtClean="0">
                <a:latin typeface="Times New Roman" panose="02020603050405020304" pitchFamily="18" charset="0"/>
              </a:rPr>
              <a:t> para Gov’t Primary School</a:t>
            </a:r>
            <a:endParaRPr lang="en-GB" sz="3200" dirty="0" smtClean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GB" sz="32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       </a:t>
            </a:r>
            <a:r>
              <a:rPr lang="en-GB" sz="36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* </a:t>
            </a:r>
            <a:r>
              <a:rPr lang="en-GB" sz="36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Ruma</a:t>
            </a:r>
            <a:r>
              <a:rPr lang="en-GB" sz="36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, </a:t>
            </a:r>
            <a:r>
              <a:rPr lang="en-GB" sz="36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Bandarban</a:t>
            </a:r>
            <a:endParaRPr lang="en-GB" sz="3600" dirty="0" smtClean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  <p:sp>
        <p:nvSpPr>
          <p:cNvPr id="10" name="Down Arrow Callout 9"/>
          <p:cNvSpPr/>
          <p:nvPr/>
        </p:nvSpPr>
        <p:spPr>
          <a:xfrm>
            <a:off x="604912" y="150125"/>
            <a:ext cx="11364176" cy="192433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b="1" dirty="0" smtClean="0">
                <a:solidFill>
                  <a:schemeClr val="accent2">
                    <a:lumMod val="75000"/>
                  </a:schemeClr>
                </a:solidFill>
              </a:rPr>
              <a:t>Teacher’s Identity </a:t>
            </a:r>
            <a:endParaRPr lang="en-GB" sz="8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243249" y="2644252"/>
            <a:ext cx="3725838" cy="3770195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5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4841" y="0"/>
            <a:ext cx="11687033" cy="6858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  </a:t>
            </a:r>
          </a:p>
          <a:p>
            <a:pPr algn="ctr"/>
            <a:endParaRPr lang="en-GB" sz="4400" dirty="0"/>
          </a:p>
          <a:p>
            <a:pPr algn="ctr"/>
            <a:endParaRPr lang="en-GB" sz="5400" dirty="0" smtClean="0"/>
          </a:p>
          <a:p>
            <a:pPr algn="ctr"/>
            <a:r>
              <a:rPr lang="en-GB" sz="5400" b="1" dirty="0" smtClean="0">
                <a:solidFill>
                  <a:srgbClr val="FFFF00"/>
                </a:solidFill>
              </a:rPr>
              <a:t>SUBJECT     :  ENGLISH</a:t>
            </a:r>
            <a:endParaRPr lang="en-GB" sz="5400" b="1" dirty="0">
              <a:solidFill>
                <a:srgbClr val="FFFF00"/>
              </a:solidFill>
            </a:endParaRPr>
          </a:p>
          <a:p>
            <a:pPr algn="ctr"/>
            <a:r>
              <a:rPr lang="en-GB" sz="5400" b="1" dirty="0" smtClean="0"/>
              <a:t>UNIT      :    01</a:t>
            </a:r>
          </a:p>
          <a:p>
            <a:pPr algn="ctr"/>
            <a:r>
              <a:rPr lang="en-GB" sz="5400" b="1" dirty="0" smtClean="0"/>
              <a:t>LESSON :  1-3</a:t>
            </a:r>
          </a:p>
          <a:p>
            <a:pPr algn="ctr"/>
            <a:r>
              <a:rPr lang="en-GB" sz="5400" dirty="0" smtClean="0"/>
              <a:t>     </a:t>
            </a:r>
            <a:r>
              <a:rPr lang="en-GB" sz="5400" b="1" dirty="0" smtClean="0">
                <a:solidFill>
                  <a:srgbClr val="7030A0"/>
                </a:solidFill>
              </a:rPr>
              <a:t>TITLE:</a:t>
            </a:r>
            <a:r>
              <a:rPr lang="en-GB" sz="5400" dirty="0" smtClean="0">
                <a:solidFill>
                  <a:srgbClr val="7030A0"/>
                </a:solidFill>
              </a:rPr>
              <a:t>  </a:t>
            </a:r>
            <a:r>
              <a:rPr lang="en-GB" sz="5400" b="1" dirty="0" smtClean="0">
                <a:solidFill>
                  <a:srgbClr val="7030A0"/>
                </a:solidFill>
              </a:rPr>
              <a:t>Greetings and Introductions</a:t>
            </a:r>
            <a:r>
              <a:rPr lang="en-GB" sz="5400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n-GB" sz="5400" dirty="0" smtClean="0"/>
              <a:t>                 </a:t>
            </a:r>
            <a:r>
              <a:rPr lang="en-GB" sz="5400" b="1" dirty="0" smtClean="0"/>
              <a:t>TIME   : 40 MINUTE</a:t>
            </a:r>
            <a:endParaRPr lang="en-GB" sz="5400" b="1" dirty="0"/>
          </a:p>
        </p:txBody>
      </p:sp>
      <p:sp>
        <p:nvSpPr>
          <p:cNvPr id="6" name="Down Arrow Callout 5"/>
          <p:cNvSpPr/>
          <p:nvPr/>
        </p:nvSpPr>
        <p:spPr>
          <a:xfrm>
            <a:off x="782295" y="490270"/>
            <a:ext cx="11062702" cy="189913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 smtClean="0"/>
              <a:t>INTRODUCTION OF THE CLASS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288425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1078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31077" y="0"/>
            <a:ext cx="9560923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u="sng" dirty="0"/>
              <a:t>Learning Outcomes:</a:t>
            </a:r>
          </a:p>
          <a:p>
            <a:endParaRPr lang="en-GB" sz="3200" dirty="0"/>
          </a:p>
          <a:p>
            <a:r>
              <a:rPr lang="en-GB" sz="4800" b="1" dirty="0">
                <a:solidFill>
                  <a:srgbClr val="FFFF00"/>
                </a:solidFill>
              </a:rPr>
              <a:t>Listening :</a:t>
            </a:r>
            <a:r>
              <a:rPr lang="en-GB" sz="4400" dirty="0" smtClean="0">
                <a:solidFill>
                  <a:srgbClr val="7030A0"/>
                </a:solidFill>
              </a:rPr>
              <a:t>1.1.1, become </a:t>
            </a:r>
            <a:r>
              <a:rPr lang="en-GB" sz="4400" dirty="0">
                <a:solidFill>
                  <a:srgbClr val="7030A0"/>
                </a:solidFill>
              </a:rPr>
              <a:t>familiar with English sounds by listening to common English words</a:t>
            </a:r>
            <a:r>
              <a:rPr lang="en-GB" sz="4000" dirty="0">
                <a:solidFill>
                  <a:srgbClr val="7030A0"/>
                </a:solidFill>
              </a:rPr>
              <a:t>.</a:t>
            </a:r>
          </a:p>
          <a:p>
            <a:endParaRPr lang="en-GB" sz="3600" dirty="0"/>
          </a:p>
          <a:p>
            <a:r>
              <a:rPr lang="en-GB" sz="5400" b="1" dirty="0" smtClean="0">
                <a:solidFill>
                  <a:schemeClr val="accent2">
                    <a:lumMod val="75000"/>
                  </a:schemeClr>
                </a:solidFill>
              </a:rPr>
              <a:t>Speaking</a:t>
            </a:r>
            <a:r>
              <a:rPr lang="en-GB" sz="54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n-GB" sz="5400" dirty="0"/>
              <a:t> </a:t>
            </a:r>
            <a:r>
              <a:rPr lang="en-GB" sz="5400" dirty="0" smtClean="0"/>
              <a:t> 2.1.2, </a:t>
            </a:r>
            <a:r>
              <a:rPr lang="en-GB" sz="4800" dirty="0"/>
              <a:t>say Good </a:t>
            </a:r>
            <a:r>
              <a:rPr lang="en-GB" sz="4800" dirty="0" smtClean="0"/>
              <a:t> 					morning </a:t>
            </a:r>
            <a:r>
              <a:rPr lang="en-GB" sz="4800" dirty="0"/>
              <a:t>,Hi, Hello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79517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96544209"/>
              </p:ext>
            </p:extLst>
          </p:nvPr>
        </p:nvGraphicFramePr>
        <p:xfrm>
          <a:off x="232012" y="136478"/>
          <a:ext cx="10877266" cy="6721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3862317" y="2142698"/>
            <a:ext cx="3766782" cy="1978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MATERIALS</a:t>
            </a:r>
          </a:p>
        </p:txBody>
      </p:sp>
    </p:spTree>
    <p:extLst>
      <p:ext uri="{BB962C8B-B14F-4D97-AF65-F5344CB8AC3E}">
        <p14:creationId xmlns:p14="http://schemas.microsoft.com/office/powerpoint/2010/main" val="316650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2E30AD-B0BE-4841-9087-99E55F16D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AF2E30AD-B0BE-4841-9087-99E55F16DA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graphicEl>
                                              <a:dgm id="{AF2E30AD-B0BE-4841-9087-99E55F16D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AF2E30AD-B0BE-4841-9087-99E55F16D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F34F28-BB4D-4FF3-BDD8-040E7E2FB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47F34F28-BB4D-4FF3-BDD8-040E7E2FB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graphicEl>
                                              <a:dgm id="{47F34F28-BB4D-4FF3-BDD8-040E7E2FB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47F34F28-BB4D-4FF3-BDD8-040E7E2FB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014843-A1B8-477A-B021-F552D89BB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graphicEl>
                                              <a:dgm id="{31014843-A1B8-477A-B021-F552D89BB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graphicEl>
                                              <a:dgm id="{31014843-A1B8-477A-B021-F552D89BB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graphicEl>
                                              <a:dgm id="{31014843-A1B8-477A-B021-F552D89BB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0BC186-4E8E-42A9-B742-9285AE35D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370BC186-4E8E-42A9-B742-9285AE35D8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graphicEl>
                                              <a:dgm id="{370BC186-4E8E-42A9-B742-9285AE35D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graphicEl>
                                              <a:dgm id="{370BC186-4E8E-42A9-B742-9285AE35D8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25CD9A-BCE4-4F3E-8557-3BBC09724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8625CD9A-BCE4-4F3E-8557-3BBC097240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8625CD9A-BCE4-4F3E-8557-3BBC09724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graphicEl>
                                              <a:dgm id="{8625CD9A-BCE4-4F3E-8557-3BBC09724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79C12B-D62D-4248-AC85-89E5DA080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>
                                            <p:graphicEl>
                                              <a:dgm id="{B579C12B-D62D-4248-AC85-89E5DA080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B579C12B-D62D-4248-AC85-89E5DA080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graphicEl>
                                              <a:dgm id="{B579C12B-D62D-4248-AC85-89E5DA080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AD381F-128B-4BA8-9FE0-D7608708C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>
                                            <p:graphicEl>
                                              <a:dgm id="{A0AD381F-128B-4BA8-9FE0-D7608708C7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graphicEl>
                                              <a:dgm id="{A0AD381F-128B-4BA8-9FE0-D7608708C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graphicEl>
                                              <a:dgm id="{A0AD381F-128B-4BA8-9FE0-D7608708C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B6E642-EDEE-4632-BAD3-8F81E335B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7BB6E642-EDEE-4632-BAD3-8F81E335BB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graphicEl>
                                              <a:dgm id="{7BB6E642-EDEE-4632-BAD3-8F81E335B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>
                                            <p:graphicEl>
                                              <a:dgm id="{7BB6E642-EDEE-4632-BAD3-8F81E335B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C05784-C2CA-466F-8C5E-DEB457D9F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17C05784-C2CA-466F-8C5E-DEB457D9FC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>
                                            <p:graphicEl>
                                              <a:dgm id="{17C05784-C2CA-466F-8C5E-DEB457D9F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>
                                            <p:graphicEl>
                                              <a:dgm id="{17C05784-C2CA-466F-8C5E-DEB457D9FC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9DFF9B-581F-4436-9E25-147681229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">
                                            <p:graphicEl>
                                              <a:dgm id="{2C9DFF9B-581F-4436-9E25-1476812293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">
                                            <p:graphicEl>
                                              <a:dgm id="{2C9DFF9B-581F-4436-9E25-147681229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">
                                            <p:graphicEl>
                                              <a:dgm id="{2C9DFF9B-581F-4436-9E25-147681229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08" y="1491349"/>
            <a:ext cx="2712728" cy="3518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144001" y="3579310"/>
            <a:ext cx="3047999" cy="32786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3746" y="0"/>
            <a:ext cx="11913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accent2"/>
                </a:solidFill>
              </a:rPr>
              <a:t>Now we will see some pictures</a:t>
            </a:r>
            <a:endParaRPr lang="en-GB" sz="7200" b="1" dirty="0">
              <a:solidFill>
                <a:schemeClr val="accent2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3559126" y="1200329"/>
            <a:ext cx="6555544" cy="1863689"/>
          </a:xfrm>
          <a:prstGeom prst="wedgeEllipseCallout">
            <a:avLst>
              <a:gd name="adj1" fmla="val -59117"/>
              <a:gd name="adj2" fmla="val 401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FF00"/>
                </a:solidFill>
              </a:rPr>
              <a:t>Hi, Good morning </a:t>
            </a:r>
            <a:r>
              <a:rPr lang="en-GB" sz="3600" dirty="0" smtClean="0">
                <a:solidFill>
                  <a:srgbClr val="FFFF00"/>
                </a:solidFill>
              </a:rPr>
              <a:t> </a:t>
            </a:r>
            <a:endParaRPr lang="bn-BD" sz="3600" dirty="0" smtClean="0">
              <a:solidFill>
                <a:srgbClr val="FFFF00"/>
              </a:solidFill>
            </a:endParaRPr>
          </a:p>
          <a:p>
            <a:pPr algn="ctr"/>
            <a:r>
              <a:rPr lang="en-GB" sz="3600" dirty="0" err="1" smtClean="0">
                <a:solidFill>
                  <a:srgbClr val="FFFF00"/>
                </a:solidFill>
              </a:rPr>
              <a:t>Shima</a:t>
            </a:r>
            <a:r>
              <a:rPr lang="en-GB" sz="3600" dirty="0">
                <a:solidFill>
                  <a:srgbClr val="FFFF00"/>
                </a:solidFill>
              </a:rPr>
              <a:t>. </a:t>
            </a:r>
          </a:p>
          <a:p>
            <a:pPr algn="ctr"/>
            <a:r>
              <a:rPr lang="en-GB" sz="3600" dirty="0">
                <a:solidFill>
                  <a:srgbClr val="FFFF00"/>
                </a:solidFill>
              </a:rPr>
              <a:t>How are  you?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2984336" y="3250657"/>
            <a:ext cx="5428143" cy="2468987"/>
          </a:xfrm>
          <a:prstGeom prst="wedgeEllipseCallout">
            <a:avLst>
              <a:gd name="adj1" fmla="val 61173"/>
              <a:gd name="adj2" fmla="val 42984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Hi ,Good </a:t>
            </a:r>
            <a:r>
              <a:rPr lang="en-GB" sz="3600" dirty="0" smtClean="0"/>
              <a:t>morning. </a:t>
            </a:r>
            <a:endParaRPr lang="en-GB" sz="3600" dirty="0"/>
          </a:p>
          <a:p>
            <a:pPr algn="ctr"/>
            <a:r>
              <a:rPr lang="en-GB" sz="3600" dirty="0"/>
              <a:t>I am fine. </a:t>
            </a:r>
            <a:endParaRPr lang="en-GB" sz="3600" dirty="0" smtClean="0"/>
          </a:p>
          <a:p>
            <a:pPr algn="ctr"/>
            <a:r>
              <a:rPr lang="en-GB" sz="3600" dirty="0" smtClean="0"/>
              <a:t>What </a:t>
            </a:r>
            <a:r>
              <a:rPr lang="en-GB" sz="3600" dirty="0"/>
              <a:t>about  you..?</a:t>
            </a:r>
          </a:p>
        </p:txBody>
      </p:sp>
    </p:spTree>
    <p:extLst>
      <p:ext uri="{BB962C8B-B14F-4D97-AF65-F5344CB8AC3E}">
        <p14:creationId xmlns:p14="http://schemas.microsoft.com/office/powerpoint/2010/main" val="234181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50125" y="272954"/>
            <a:ext cx="11928144" cy="225188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 smtClean="0">
                <a:solidFill>
                  <a:srgbClr val="FFFF00"/>
                </a:solidFill>
              </a:rPr>
              <a:t>Let’s  ENJOY A VIDEO NOW </a:t>
            </a:r>
            <a:endParaRPr lang="en-GB" sz="80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576257"/>
              </p:ext>
            </p:extLst>
          </p:nvPr>
        </p:nvGraphicFramePr>
        <p:xfrm>
          <a:off x="4585649" y="3778628"/>
          <a:ext cx="2565778" cy="216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5649" y="3778628"/>
                        <a:ext cx="2565778" cy="216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945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907" y="2146271"/>
            <a:ext cx="9476094" cy="4711729"/>
          </a:xfrm>
          <a:prstGeom prst="rect">
            <a:avLst/>
          </a:prstGeom>
        </p:spPr>
      </p:pic>
      <p:sp>
        <p:nvSpPr>
          <p:cNvPr id="4" name="Down Arrow Callout 3"/>
          <p:cNvSpPr/>
          <p:nvPr/>
        </p:nvSpPr>
        <p:spPr>
          <a:xfrm>
            <a:off x="98474" y="112542"/>
            <a:ext cx="11887200" cy="191772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rgbClr val="FFFF00"/>
                </a:solidFill>
              </a:rPr>
              <a:t>Today Class Topic is : Greetings and Introductions </a:t>
            </a:r>
            <a:endParaRPr lang="en-GB" sz="4400" b="1" dirty="0">
              <a:solidFill>
                <a:srgbClr val="FFFF00"/>
              </a:solidFill>
            </a:endParaRPr>
          </a:p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" y="2030265"/>
            <a:ext cx="2396383" cy="430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4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218</Words>
  <Application>Microsoft Office PowerPoint</Application>
  <PresentationFormat>Widescreen</PresentationFormat>
  <Paragraphs>65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      GROUP :02          Listen and Say the words  </vt:lpstr>
      <vt:lpstr>   WCW PRACTISE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43</cp:revision>
  <dcterms:created xsi:type="dcterms:W3CDTF">2020-04-02T14:40:25Z</dcterms:created>
  <dcterms:modified xsi:type="dcterms:W3CDTF">2020-04-13T17:33:37Z</dcterms:modified>
</cp:coreProperties>
</file>