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92" r:id="rId3"/>
    <p:sldId id="259" r:id="rId4"/>
    <p:sldId id="278" r:id="rId5"/>
    <p:sldId id="293" r:id="rId6"/>
    <p:sldId id="262" r:id="rId7"/>
    <p:sldId id="281" r:id="rId8"/>
    <p:sldId id="279" r:id="rId9"/>
    <p:sldId id="282" r:id="rId10"/>
    <p:sldId id="283" r:id="rId11"/>
    <p:sldId id="285" r:id="rId12"/>
    <p:sldId id="286" r:id="rId13"/>
    <p:sldId id="294" r:id="rId14"/>
    <p:sldId id="287" r:id="rId15"/>
    <p:sldId id="290" r:id="rId16"/>
    <p:sldId id="291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-10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B2796-4F88-4493-B49D-73D444C1E8DC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07FDD-C662-4250-BBB8-6BAC90523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FECA3-B200-47D9-A55A-6070B06DEBA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2924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169D-B771-4763-9979-E5F05259E6B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004-1D33-4D2E-846C-7A8E23412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378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169D-B771-4763-9979-E5F05259E6B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004-1D33-4D2E-846C-7A8E23412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999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169D-B771-4763-9979-E5F05259E6B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004-1D33-4D2E-846C-7A8E23412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174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169D-B771-4763-9979-E5F05259E6B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004-1D33-4D2E-846C-7A8E23412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646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169D-B771-4763-9979-E5F05259E6B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004-1D33-4D2E-846C-7A8E23412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746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169D-B771-4763-9979-E5F05259E6B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004-1D33-4D2E-846C-7A8E23412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139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169D-B771-4763-9979-E5F05259E6B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004-1D33-4D2E-846C-7A8E23412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189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169D-B771-4763-9979-E5F05259E6B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004-1D33-4D2E-846C-7A8E23412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944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169D-B771-4763-9979-E5F05259E6B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004-1D33-4D2E-846C-7A8E23412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355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169D-B771-4763-9979-E5F05259E6B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004-1D33-4D2E-846C-7A8E23412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20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169D-B771-4763-9979-E5F05259E6B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004-1D33-4D2E-846C-7A8E23412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528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5169D-B771-4763-9979-E5F05259E6B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77004-1D33-4D2E-846C-7A8E23412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320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-and-white-rose-draw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821" y="256534"/>
            <a:ext cx="6536987" cy="640499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19725" y="284813"/>
            <a:ext cx="11407514" cy="6295869"/>
            <a:chOff x="419725" y="284813"/>
            <a:chExt cx="11407514" cy="6295869"/>
          </a:xfrm>
        </p:grpSpPr>
        <p:sp>
          <p:nvSpPr>
            <p:cNvPr id="6" name="Rectangle 5"/>
            <p:cNvSpPr/>
            <p:nvPr/>
          </p:nvSpPr>
          <p:spPr>
            <a:xfrm>
              <a:off x="1729903" y="894945"/>
              <a:ext cx="1478604" cy="1079770"/>
            </a:xfrm>
            <a:prstGeom prst="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9903" y="2292486"/>
              <a:ext cx="1478604" cy="1079770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29903" y="3670572"/>
              <a:ext cx="1478604" cy="107977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29903" y="5048658"/>
              <a:ext cx="1478604" cy="107977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19725" y="284813"/>
              <a:ext cx="11407514" cy="6295869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107333" y="2135870"/>
              <a:ext cx="2723745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07333" y="3513935"/>
              <a:ext cx="2723745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07333" y="4914695"/>
              <a:ext cx="2723745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/>
            <p:cNvSpPr/>
            <p:nvPr/>
          </p:nvSpPr>
          <p:spPr>
            <a:xfrm rot="10800000">
              <a:off x="2177376" y="447473"/>
              <a:ext cx="583659" cy="39397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06625" y="817125"/>
            <a:ext cx="1090362" cy="5607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720"/>
              </a:lnSpc>
            </a:pP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¯^v</a:t>
            </a:r>
          </a:p>
          <a:p>
            <a:pPr algn="ctr">
              <a:lnSpc>
                <a:spcPts val="10720"/>
              </a:lnSpc>
            </a:pP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</a:t>
            </a:r>
          </a:p>
          <a:p>
            <a:pPr algn="ctr">
              <a:lnSpc>
                <a:spcPts val="10720"/>
              </a:lnSpc>
            </a:pP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Z</a:t>
            </a:r>
          </a:p>
          <a:p>
            <a:pPr algn="ctr">
              <a:lnSpc>
                <a:spcPts val="10720"/>
              </a:lnSpc>
            </a:pP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400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66800" y="685800"/>
            <a:ext cx="10058400" cy="55168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09217" y="1848037"/>
            <a:ext cx="4766873" cy="32228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612909" y="1848037"/>
            <a:ext cx="4766873" cy="32228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36" y="2088185"/>
            <a:ext cx="4243235" cy="2742591"/>
          </a:xfrm>
          <a:prstGeom prst="rect">
            <a:avLst/>
          </a:prstGeom>
        </p:spPr>
      </p:pic>
      <p:pic>
        <p:nvPicPr>
          <p:cNvPr id="7" name="Picture 6" descr="SUNcsnAsi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013" y="2099424"/>
            <a:ext cx="4258665" cy="2720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3415" y="853440"/>
            <a:ext cx="3654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ArhialkhanMJ" pitchFamily="2" charset="0"/>
                <a:cs typeface="ArhialkhanMJ" pitchFamily="2" charset="0"/>
              </a:rPr>
              <a:t>†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ArhialkhanMJ" pitchFamily="2" charset="0"/>
                <a:cs typeface="ArhialkhanMJ" pitchFamily="2" charset="0"/>
              </a:rPr>
              <a:t>Rvovq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ArhialkhanMJ" pitchFamily="2" charset="0"/>
                <a:cs typeface="ArhialkhanMJ" pitchFamily="2" charset="0"/>
              </a:rPr>
              <a:t>Kv‡Ri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ArhialkhanMJ" pitchFamily="2" charset="0"/>
                <a:cs typeface="ArhialkhanMJ" pitchFamily="2" charset="0"/>
              </a:rPr>
              <a:t>Qwe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5655" y="5364480"/>
            <a:ext cx="4401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ewkô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¨¸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678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864468" y="3122580"/>
            <a:ext cx="8588995" cy="2285999"/>
            <a:chOff x="1864468" y="3122580"/>
            <a:chExt cx="8588995" cy="2285999"/>
          </a:xfrm>
        </p:grpSpPr>
        <p:sp>
          <p:nvSpPr>
            <p:cNvPr id="33" name="Rectangle 32"/>
            <p:cNvSpPr/>
            <p:nvPr/>
          </p:nvSpPr>
          <p:spPr>
            <a:xfrm>
              <a:off x="6017372" y="4786009"/>
              <a:ext cx="155642" cy="6225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864468" y="3122580"/>
              <a:ext cx="4817906" cy="1708825"/>
              <a:chOff x="1864468" y="3056108"/>
              <a:chExt cx="4817906" cy="1708825"/>
            </a:xfrm>
            <a:solidFill>
              <a:srgbClr val="00B050"/>
            </a:solidFill>
          </p:grpSpPr>
          <p:sp>
            <p:nvSpPr>
              <p:cNvPr id="32" name="Rectangle 31"/>
              <p:cNvSpPr/>
              <p:nvPr/>
            </p:nvSpPr>
            <p:spPr>
              <a:xfrm rot="20350999">
                <a:off x="2169268" y="4648201"/>
                <a:ext cx="4455268" cy="1167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494049">
                <a:off x="2227106" y="3056108"/>
                <a:ext cx="4455268" cy="1167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864468" y="3910519"/>
                <a:ext cx="4455268" cy="1167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flipH="1">
              <a:off x="5635557" y="3122580"/>
              <a:ext cx="4817906" cy="1708825"/>
              <a:chOff x="1864468" y="3056108"/>
              <a:chExt cx="4817906" cy="1708825"/>
            </a:xfrm>
            <a:solidFill>
              <a:srgbClr val="00B050"/>
            </a:solidFill>
          </p:grpSpPr>
          <p:sp>
            <p:nvSpPr>
              <p:cNvPr id="43" name="Rectangle 42"/>
              <p:cNvSpPr/>
              <p:nvPr/>
            </p:nvSpPr>
            <p:spPr>
              <a:xfrm rot="20350999">
                <a:off x="2169268" y="4648201"/>
                <a:ext cx="4455268" cy="1167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494049">
                <a:off x="2227106" y="3056108"/>
                <a:ext cx="4455268" cy="1167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864468" y="3910519"/>
                <a:ext cx="4455268" cy="1167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Isosceles Triangle 9"/>
          <p:cNvSpPr/>
          <p:nvPr/>
        </p:nvSpPr>
        <p:spPr>
          <a:xfrm rot="10800000">
            <a:off x="2096265" y="0"/>
            <a:ext cx="7957320" cy="2221149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0800000">
            <a:off x="2485419" y="0"/>
            <a:ext cx="7179013" cy="2003898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341453" y="702660"/>
            <a:ext cx="5466944" cy="118872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20010" y="909935"/>
            <a:ext cx="4309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SutonnyMJ" pitchFamily="2" charset="0"/>
                <a:cs typeface="SutonnyOMJ" pitchFamily="2" charset="0"/>
              </a:rPr>
              <a:t>†</a:t>
            </a:r>
            <a:r>
              <a:rPr lang="en-US" sz="4400" b="1" dirty="0" err="1" smtClean="0">
                <a:latin typeface="SutonnyMJ" pitchFamily="2" charset="0"/>
                <a:cs typeface="SutonnyOMJ" pitchFamily="2" charset="0"/>
              </a:rPr>
              <a:t>Rvovq</a:t>
            </a:r>
            <a:r>
              <a:rPr lang="en-US" sz="4400" b="1" dirty="0" smtClean="0">
                <a:latin typeface="Sutonny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OMJ" pitchFamily="2" charset="0"/>
              </a:rPr>
              <a:t>Kv‡Ri</a:t>
            </a:r>
            <a:r>
              <a:rPr lang="en-US" sz="4400" b="1" dirty="0" smtClean="0">
                <a:latin typeface="Sutonny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OMJ" pitchFamily="2" charset="0"/>
              </a:rPr>
              <a:t>mgvavb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42175" y="3180945"/>
            <a:ext cx="2106037" cy="177043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0963" y="3116089"/>
            <a:ext cx="1770434" cy="177043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89371" y="1553178"/>
            <a:ext cx="1770434" cy="17704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89371" y="4679001"/>
            <a:ext cx="1770434" cy="177043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9818453" y="3116089"/>
            <a:ext cx="1770434" cy="177043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8690045" y="1553178"/>
            <a:ext cx="1770434" cy="177043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90045" y="4679001"/>
            <a:ext cx="1770434" cy="177043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81308" y="2031100"/>
            <a:ext cx="15872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msNe×Zv</a:t>
            </a:r>
            <a:r>
              <a:rPr lang="en-US" sz="3200" b="1" dirty="0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I ¯^v_©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88250" y="3470795"/>
            <a:ext cx="11320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mvg</a:t>
            </a:r>
            <a:r>
              <a:rPr lang="en-US" sz="3200" b="1" dirty="0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¨ I</a:t>
            </a: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msnwZ</a:t>
            </a:r>
            <a:endParaRPr lang="en-US" sz="3200" b="1" dirty="0" smtClean="0">
              <a:solidFill>
                <a:schemeClr val="bg1"/>
              </a:solidFill>
              <a:latin typeface="KarnaphuliMJ" pitchFamily="2" charset="0"/>
              <a:cs typeface="Karnaphuli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59326" y="4968855"/>
            <a:ext cx="18245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1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m`v</a:t>
            </a:r>
            <a:r>
              <a:rPr lang="en-US" sz="3100" b="1" dirty="0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 </a:t>
            </a:r>
          </a:p>
          <a:p>
            <a:pPr algn="ctr"/>
            <a:r>
              <a:rPr lang="en-US" sz="31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cwieZ©bkxj</a:t>
            </a:r>
            <a:endParaRPr lang="en-US" sz="3100" b="1" dirty="0" smtClean="0">
              <a:solidFill>
                <a:schemeClr val="bg1"/>
              </a:solidFill>
              <a:latin typeface="KarnaphuliMJ" pitchFamily="2" charset="0"/>
              <a:cs typeface="Karnaphuli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65571" y="2096273"/>
            <a:ext cx="18389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wbf©ikxjZv</a:t>
            </a:r>
            <a:r>
              <a:rPr lang="en-US" sz="2800" b="1" dirty="0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 I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mn‡hvwMZv</a:t>
            </a:r>
            <a:endParaRPr lang="en-US" sz="2800" b="1" dirty="0" smtClean="0">
              <a:solidFill>
                <a:schemeClr val="bg1"/>
              </a:solidFill>
              <a:latin typeface="KarnaphuliMJ" pitchFamily="2" charset="0"/>
              <a:cs typeface="KarnaphuliMJ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89439" y="3548616"/>
            <a:ext cx="1665841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1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mgfvevcbœ</a:t>
            </a:r>
            <a:r>
              <a:rPr lang="en-US" sz="3100" b="1" dirty="0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 </a:t>
            </a:r>
          </a:p>
          <a:p>
            <a:pPr algn="ctr"/>
            <a:r>
              <a:rPr lang="en-US" sz="31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g‡bvfve</a:t>
            </a:r>
            <a:endParaRPr lang="en-US" sz="3100" b="1" dirty="0" smtClean="0">
              <a:solidFill>
                <a:schemeClr val="bg1"/>
              </a:solidFill>
              <a:latin typeface="KarnaphuliMJ" pitchFamily="2" charset="0"/>
              <a:cs typeface="KarnaphuliMJ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94168" y="4891035"/>
            <a:ext cx="142058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mvgvwRK</a:t>
            </a:r>
            <a:r>
              <a:rPr lang="en-US" sz="2800" b="1" dirty="0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m¤ú‡K©i</a:t>
            </a:r>
            <a:r>
              <a:rPr lang="en-US" sz="2800" b="1" dirty="0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RwUj</a:t>
            </a:r>
            <a:r>
              <a:rPr lang="en-US" sz="2800" b="1" dirty="0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Rvj</a:t>
            </a:r>
            <a:endParaRPr lang="en-US" sz="2800" b="1" dirty="0">
              <a:solidFill>
                <a:schemeClr val="bg1"/>
              </a:solidFill>
              <a:latin typeface="KarnaphuliMJ" pitchFamily="2" charset="0"/>
              <a:cs typeface="KarnaphuliMJ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9943" y="3915023"/>
            <a:ext cx="1590500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000" b="1" dirty="0" err="1" smtClean="0">
                <a:solidFill>
                  <a:schemeClr val="bg1"/>
                </a:solidFill>
                <a:latin typeface="ChandrabatiMJ" pitchFamily="2" charset="0"/>
                <a:cs typeface="ChandrabatiMJ" pitchFamily="2" charset="0"/>
              </a:rPr>
              <a:t>mgvR</a:t>
            </a:r>
            <a:endParaRPr lang="en-US" sz="6000" b="1" dirty="0" smtClean="0">
              <a:solidFill>
                <a:schemeClr val="bg1"/>
              </a:solidFill>
              <a:latin typeface="ChandrabatiMJ" pitchFamily="2" charset="0"/>
              <a:cs typeface="ChandrabatiMJ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042175" y="5048656"/>
            <a:ext cx="2106037" cy="177043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69674" y="5451993"/>
            <a:ext cx="13580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mv`„k</a:t>
            </a:r>
            <a:r>
              <a:rPr lang="en-US" sz="3200" b="1" dirty="0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¨ I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‰</a:t>
            </a:r>
            <a:r>
              <a:rPr lang="en-US" sz="32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emv`„k</a:t>
            </a:r>
            <a:r>
              <a:rPr lang="en-US" sz="3200" b="1" dirty="0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¨</a:t>
            </a:r>
          </a:p>
        </p:txBody>
      </p:sp>
    </p:spTree>
    <p:extLst>
      <p:ext uri="{BB962C8B-B14F-4D97-AF65-F5344CB8AC3E}">
        <p14:creationId xmlns="" xmlns:p14="http://schemas.microsoft.com/office/powerpoint/2010/main" val="383901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3" grpId="0" animBg="1"/>
      <p:bldP spid="5" grpId="0"/>
      <p:bldP spid="14" grpId="0" animBg="1"/>
      <p:bldP spid="12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46" grpId="0" animBg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977320" y="0"/>
            <a:ext cx="2295727" cy="435799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151599" y="3239519"/>
            <a:ext cx="716280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5704950" y="4889445"/>
            <a:ext cx="716280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0800000">
            <a:off x="9346577" y="3239520"/>
            <a:ext cx="716280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21014" y="531252"/>
            <a:ext cx="4377450" cy="2658998"/>
            <a:chOff x="321014" y="531252"/>
            <a:chExt cx="4377450" cy="2658998"/>
          </a:xfrm>
        </p:grpSpPr>
        <p:pic>
          <p:nvPicPr>
            <p:cNvPr id="8" name="Picture 7" descr="page_1_thumb_larg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295" y="531252"/>
              <a:ext cx="4336889" cy="265899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Oval 17"/>
            <p:cNvSpPr/>
            <p:nvPr/>
          </p:nvSpPr>
          <p:spPr>
            <a:xfrm>
              <a:off x="321014" y="566971"/>
              <a:ext cx="4377450" cy="258756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7283" y="3869984"/>
            <a:ext cx="4424913" cy="2587560"/>
            <a:chOff x="297283" y="3869984"/>
            <a:chExt cx="4424913" cy="2587560"/>
          </a:xfrm>
        </p:grpSpPr>
        <p:pic>
          <p:nvPicPr>
            <p:cNvPr id="11" name="Picture 10" descr="Homo-sapiens-fir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283" y="3879979"/>
              <a:ext cx="4424913" cy="25675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Oval 19"/>
            <p:cNvSpPr/>
            <p:nvPr/>
          </p:nvSpPr>
          <p:spPr>
            <a:xfrm>
              <a:off x="321014" y="3869984"/>
              <a:ext cx="4377450" cy="258756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15992" y="566971"/>
            <a:ext cx="4377450" cy="2587560"/>
            <a:chOff x="7515992" y="566971"/>
            <a:chExt cx="4377450" cy="2587560"/>
          </a:xfrm>
        </p:grpSpPr>
        <p:pic>
          <p:nvPicPr>
            <p:cNvPr id="9" name="Picture 8" descr="nari-b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5391" y="612530"/>
              <a:ext cx="4298653" cy="2496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Oval 20"/>
            <p:cNvSpPr/>
            <p:nvPr/>
          </p:nvSpPr>
          <p:spPr>
            <a:xfrm>
              <a:off x="7515992" y="566971"/>
              <a:ext cx="4377450" cy="258756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15992" y="3869984"/>
            <a:ext cx="4377450" cy="2587560"/>
            <a:chOff x="7515992" y="3869984"/>
            <a:chExt cx="4377450" cy="2587560"/>
          </a:xfrm>
        </p:grpSpPr>
        <p:pic>
          <p:nvPicPr>
            <p:cNvPr id="7" name="Picture 6" descr="images (5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7692" y="3898690"/>
              <a:ext cx="4374051" cy="25301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Oval 21"/>
            <p:cNvSpPr/>
            <p:nvPr/>
          </p:nvSpPr>
          <p:spPr>
            <a:xfrm>
              <a:off x="7515992" y="3869984"/>
              <a:ext cx="4377450" cy="258756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42690" y="642023"/>
            <a:ext cx="19649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jxq</a:t>
            </a:r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Qwe</a:t>
            </a:r>
            <a:endParaRPr lang="en-US" sz="44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77320" y="3132307"/>
            <a:ext cx="2295727" cy="421531"/>
            <a:chOff x="4977320" y="3132307"/>
            <a:chExt cx="2295727" cy="421531"/>
          </a:xfrm>
        </p:grpSpPr>
        <p:sp>
          <p:nvSpPr>
            <p:cNvPr id="29" name="Rectangle 28"/>
            <p:cNvSpPr/>
            <p:nvPr/>
          </p:nvSpPr>
          <p:spPr>
            <a:xfrm>
              <a:off x="4977320" y="3132307"/>
              <a:ext cx="2295727" cy="11348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77320" y="3440349"/>
              <a:ext cx="2295727" cy="11348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2464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5" grpId="0" animBg="1"/>
      <p:bldP spid="16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12778" y="972766"/>
            <a:ext cx="10369685" cy="5311302"/>
          </a:xfrm>
          <a:prstGeom prst="round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0800000">
            <a:off x="4299626" y="583660"/>
            <a:ext cx="3599234" cy="2101174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45939" y="3054489"/>
            <a:ext cx="6909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ArhialkhanMJ" pitchFamily="2" charset="0"/>
                <a:cs typeface="ArhialkhanMJ" pitchFamily="2" charset="0"/>
              </a:rPr>
              <a:t>mgvR</a:t>
            </a:r>
            <a:r>
              <a:rPr lang="en-US" sz="4400" b="1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b="1" dirty="0" err="1" smtClean="0">
                <a:latin typeface="ArhialkhanMJ" pitchFamily="2" charset="0"/>
                <a:cs typeface="ArhialkhanMJ" pitchFamily="2" charset="0"/>
              </a:rPr>
              <a:t>weeZ</a:t>
            </a:r>
            <a:r>
              <a:rPr lang="en-US" sz="4400" b="1" dirty="0" smtClean="0">
                <a:latin typeface="ArhialkhanMJ" pitchFamily="2" charset="0"/>
                <a:cs typeface="ArhialkhanMJ" pitchFamily="2" charset="0"/>
              </a:rPr>
              <a:t>©‡bi </a:t>
            </a:r>
            <a:r>
              <a:rPr lang="en-US" sz="4400" b="1" dirty="0" err="1" smtClean="0">
                <a:latin typeface="ArhialkhanMJ" pitchFamily="2" charset="0"/>
                <a:cs typeface="ArhialkhanMJ" pitchFamily="2" charset="0"/>
              </a:rPr>
              <a:t>aviv¸wj</a:t>
            </a:r>
            <a:r>
              <a:rPr lang="en-US" sz="4400" b="1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b="1" dirty="0" err="1" smtClean="0">
                <a:latin typeface="ArhialkhanMJ" pitchFamily="2" charset="0"/>
                <a:cs typeface="ArhialkhanMJ" pitchFamily="2" charset="0"/>
              </a:rPr>
              <a:t>D‡jøL</a:t>
            </a:r>
            <a:r>
              <a:rPr lang="en-US" sz="4400" b="1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b="1" dirty="0" err="1" smtClean="0">
                <a:latin typeface="ArhialkhanMJ" pitchFamily="2" charset="0"/>
                <a:cs typeface="ArhialkhanMJ" pitchFamily="2" charset="0"/>
              </a:rPr>
              <a:t>Ki</a:t>
            </a:r>
            <a:r>
              <a:rPr lang="en-US" sz="4400" b="1" dirty="0" smtClean="0">
                <a:latin typeface="ArhialkhanMJ" pitchFamily="2" charset="0"/>
                <a:cs typeface="ArhialkhanMJ" pitchFamily="2" charset="0"/>
              </a:rPr>
              <a:t> |</a:t>
            </a:r>
            <a:endParaRPr lang="en-US" sz="4400" b="1" dirty="0"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7325" y="716605"/>
            <a:ext cx="2250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`</a:t>
            </a:r>
            <a:r>
              <a:rPr lang="en-US" sz="48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jxq</a:t>
            </a:r>
            <a:r>
              <a:rPr lang="en-US" sz="4800" b="1" dirty="0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KvR</a:t>
            </a:r>
            <a:endParaRPr lang="en-US" sz="4800" b="1" dirty="0">
              <a:solidFill>
                <a:schemeClr val="bg1"/>
              </a:solidFill>
              <a:latin typeface="KarnaphuliMJ" pitchFamily="2" charset="0"/>
              <a:cs typeface="Karnaphuli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99626" y="2918301"/>
            <a:ext cx="3599234" cy="972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299626" y="3891065"/>
            <a:ext cx="3599234" cy="2178997"/>
            <a:chOff x="4299626" y="3891065"/>
            <a:chExt cx="3599234" cy="217899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4299626" y="3891065"/>
              <a:ext cx="3599234" cy="97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99626" y="4179652"/>
              <a:ext cx="3599234" cy="97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99626" y="4468239"/>
              <a:ext cx="3599234" cy="97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99626" y="4756826"/>
              <a:ext cx="3599234" cy="97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99626" y="5064868"/>
              <a:ext cx="3599234" cy="97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99626" y="5372911"/>
              <a:ext cx="3599234" cy="97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99626" y="5680953"/>
              <a:ext cx="3599234" cy="97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99626" y="5972785"/>
              <a:ext cx="3599234" cy="97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2" grpId="0"/>
      <p:bldP spid="6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012349" y="1747737"/>
            <a:ext cx="3563566" cy="46692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96385" y="1747737"/>
            <a:ext cx="3563566" cy="4669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3119" y="1750979"/>
            <a:ext cx="3563566" cy="46692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33875" y="584616"/>
            <a:ext cx="7989758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43975" y="656325"/>
            <a:ext cx="4163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mgvR</a:t>
            </a:r>
            <a:r>
              <a:rPr lang="en-US" sz="4400" dirty="0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weeZ</a:t>
            </a:r>
            <a:r>
              <a:rPr lang="en-US" sz="4400" dirty="0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©‡bi </a:t>
            </a:r>
            <a:r>
              <a:rPr lang="en-US" sz="4400" dirty="0" err="1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aviv</a:t>
            </a:r>
            <a:r>
              <a:rPr lang="en-US" sz="4400" dirty="0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:</a:t>
            </a:r>
            <a:endParaRPr lang="en-US" sz="4400" dirty="0">
              <a:solidFill>
                <a:schemeClr val="bg1"/>
              </a:solidFill>
              <a:latin typeface="SutonnySushreeMJ" pitchFamily="2" charset="0"/>
              <a:cs typeface="SutonnySushree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7344" y="2066092"/>
            <a:ext cx="3057727" cy="4049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40"/>
              </a:lnSpc>
            </a:pP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Hk¦wiK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gZev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`</a:t>
            </a:r>
          </a:p>
          <a:p>
            <a:pPr>
              <a:lnSpc>
                <a:spcPts val="5240"/>
              </a:lnSpc>
            </a:pP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Avw½K 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gZev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`</a:t>
            </a:r>
          </a:p>
          <a:p>
            <a:pPr>
              <a:lnSpc>
                <a:spcPts val="5240"/>
              </a:lnSpc>
            </a:pP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ejcÖ‡qvM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gZev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`</a:t>
            </a:r>
          </a:p>
          <a:p>
            <a:pPr>
              <a:lnSpc>
                <a:spcPts val="5240"/>
              </a:lnSpc>
            </a:pP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wcZ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Zvwš¿K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I</a:t>
            </a:r>
          </a:p>
          <a:p>
            <a:pPr>
              <a:lnSpc>
                <a:spcPts val="5240"/>
              </a:lnSpc>
            </a:pP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gvZ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Zvwš¿K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gZev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`</a:t>
            </a:r>
          </a:p>
          <a:p>
            <a:pPr>
              <a:lnSpc>
                <a:spcPts val="5240"/>
              </a:lnSpc>
            </a:pP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Pzw³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gZev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` </a:t>
            </a:r>
            <a:endParaRPr lang="en-US" sz="33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853" y="2066092"/>
            <a:ext cx="32911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40"/>
              </a:lnSpc>
            </a:pPr>
            <a:r>
              <a:rPr lang="en-US" sz="3300" b="1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sz="33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weeZ</a:t>
            </a:r>
            <a:r>
              <a:rPr lang="en-US" sz="33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©‡b</a:t>
            </a:r>
          </a:p>
          <a:p>
            <a:pPr>
              <a:lnSpc>
                <a:spcPts val="5240"/>
              </a:lnSpc>
            </a:pPr>
            <a:r>
              <a:rPr lang="en-US" sz="3300" b="1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mgvRZvwË¡K</a:t>
            </a:r>
            <a:r>
              <a:rPr lang="en-US" sz="33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300" b="1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gZev</a:t>
            </a:r>
            <a:r>
              <a:rPr lang="en-US" sz="33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` :</a:t>
            </a:r>
          </a:p>
          <a:p>
            <a:pPr>
              <a:lnSpc>
                <a:spcPts val="5240"/>
              </a:lnSpc>
            </a:pP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Avw`g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mgvR</a:t>
            </a:r>
            <a:endParaRPr lang="en-US" sz="3300" dirty="0" smtClean="0">
              <a:latin typeface="SutonnyMJ" pitchFamily="2" charset="0"/>
              <a:cs typeface="SutonnyMJ" pitchFamily="2" charset="0"/>
            </a:endParaRPr>
          </a:p>
          <a:p>
            <a:pPr>
              <a:lnSpc>
                <a:spcPts val="5240"/>
              </a:lnSpc>
            </a:pP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cïcvjb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mgvR</a:t>
            </a:r>
            <a:endParaRPr lang="en-US" sz="3300" dirty="0" smtClean="0">
              <a:latin typeface="SutonnyMJ" pitchFamily="2" charset="0"/>
              <a:cs typeface="SutonnyMJ" pitchFamily="2" charset="0"/>
            </a:endParaRPr>
          </a:p>
          <a:p>
            <a:pPr>
              <a:lnSpc>
                <a:spcPts val="5240"/>
              </a:lnSpc>
            </a:pP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K…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wlwfwËK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mgvR</a:t>
            </a:r>
            <a:endParaRPr lang="en-US" sz="3300" dirty="0" smtClean="0">
              <a:latin typeface="SutonnyMJ" pitchFamily="2" charset="0"/>
              <a:cs typeface="SutonnyMJ" pitchFamily="2" charset="0"/>
            </a:endParaRPr>
          </a:p>
          <a:p>
            <a:pPr>
              <a:lnSpc>
                <a:spcPts val="5240"/>
              </a:lnSpc>
            </a:pP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wkí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mgvR</a:t>
            </a:r>
            <a:endParaRPr lang="en-US" sz="33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33876" y="2066092"/>
            <a:ext cx="30836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40"/>
              </a:lnSpc>
            </a:pP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weeZ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©‡b</a:t>
            </a:r>
          </a:p>
          <a:p>
            <a:pPr>
              <a:lnSpc>
                <a:spcPts val="5240"/>
              </a:lnSpc>
            </a:pP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cÖZœZvwË¡K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gZev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` :</a:t>
            </a:r>
          </a:p>
          <a:p>
            <a:pPr>
              <a:lnSpc>
                <a:spcPts val="5240"/>
              </a:lnSpc>
            </a:pP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cÖvPxb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cÖ¯Íi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hyM</a:t>
            </a:r>
            <a:endParaRPr lang="en-US" sz="3300" dirty="0" smtClean="0">
              <a:latin typeface="SutonnyMJ" pitchFamily="2" charset="0"/>
              <a:cs typeface="SutonnyMJ" pitchFamily="2" charset="0"/>
            </a:endParaRPr>
          </a:p>
          <a:p>
            <a:pPr>
              <a:lnSpc>
                <a:spcPts val="5240"/>
              </a:lnSpc>
            </a:pP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be¨cÖ¯Íi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hyM</a:t>
            </a:r>
            <a:endParaRPr lang="en-US" sz="3300" dirty="0" smtClean="0">
              <a:latin typeface="SutonnyMJ" pitchFamily="2" charset="0"/>
              <a:cs typeface="SutonnyMJ" pitchFamily="2" charset="0"/>
            </a:endParaRPr>
          </a:p>
          <a:p>
            <a:pPr>
              <a:lnSpc>
                <a:spcPts val="5240"/>
              </a:lnSpc>
            </a:pP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eªvÄhyM</a:t>
            </a:r>
            <a:endParaRPr lang="en-US" sz="3300" dirty="0" smtClean="0">
              <a:latin typeface="SutonnyMJ" pitchFamily="2" charset="0"/>
              <a:cs typeface="SutonnyMJ" pitchFamily="2" charset="0"/>
            </a:endParaRPr>
          </a:p>
          <a:p>
            <a:pPr>
              <a:lnSpc>
                <a:spcPts val="5240"/>
              </a:lnSpc>
            </a:pP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jŠn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hyM</a:t>
            </a:r>
            <a:endParaRPr lang="en-US" sz="33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99626" y="3461424"/>
            <a:ext cx="3579779" cy="583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012350" y="3461424"/>
            <a:ext cx="3579779" cy="583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78213" y="2354095"/>
            <a:ext cx="233463" cy="3595995"/>
            <a:chOff x="778213" y="2354095"/>
            <a:chExt cx="233463" cy="3595995"/>
          </a:xfrm>
          <a:solidFill>
            <a:srgbClr val="0070C0"/>
          </a:solidFill>
        </p:grpSpPr>
        <p:sp>
          <p:nvSpPr>
            <p:cNvPr id="36" name="Isosceles Triangle 35"/>
            <p:cNvSpPr/>
            <p:nvPr/>
          </p:nvSpPr>
          <p:spPr>
            <a:xfrm rot="5400000">
              <a:off x="739302" y="2393006"/>
              <a:ext cx="311286" cy="2334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739302" y="2996123"/>
              <a:ext cx="311286" cy="2334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 rot="5400000">
              <a:off x="739302" y="3693273"/>
              <a:ext cx="311286" cy="2334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 rot="5400000">
              <a:off x="739302" y="4335299"/>
              <a:ext cx="311286" cy="2334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 rot="5400000">
              <a:off x="739302" y="5677715"/>
              <a:ext cx="311286" cy="2334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Isosceles Triangle 40"/>
          <p:cNvSpPr/>
          <p:nvPr/>
        </p:nvSpPr>
        <p:spPr>
          <a:xfrm rot="5400000">
            <a:off x="4413117" y="3693275"/>
            <a:ext cx="311286" cy="23346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 rot="5400000">
            <a:off x="4413117" y="4374209"/>
            <a:ext cx="311286" cy="23346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/>
          <p:cNvSpPr/>
          <p:nvPr/>
        </p:nvSpPr>
        <p:spPr>
          <a:xfrm rot="5400000">
            <a:off x="4413117" y="5016235"/>
            <a:ext cx="311286" cy="23346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 rot="5400000">
            <a:off x="4413117" y="5677715"/>
            <a:ext cx="311286" cy="23346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8148538" y="3673816"/>
            <a:ext cx="233463" cy="2276273"/>
            <a:chOff x="8148538" y="3673816"/>
            <a:chExt cx="233463" cy="2276273"/>
          </a:xfrm>
          <a:solidFill>
            <a:schemeClr val="accent6">
              <a:lumMod val="50000"/>
            </a:schemeClr>
          </a:solidFill>
        </p:grpSpPr>
        <p:sp>
          <p:nvSpPr>
            <p:cNvPr id="45" name="Isosceles Triangle 44"/>
            <p:cNvSpPr/>
            <p:nvPr/>
          </p:nvSpPr>
          <p:spPr>
            <a:xfrm rot="5400000">
              <a:off x="8109627" y="3712727"/>
              <a:ext cx="311286" cy="2334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/>
          </p:nvSpPr>
          <p:spPr>
            <a:xfrm rot="5400000">
              <a:off x="8109627" y="4374209"/>
              <a:ext cx="311286" cy="2334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 rot="5400000">
              <a:off x="8109627" y="5035690"/>
              <a:ext cx="311286" cy="2334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/>
          </p:nvSpPr>
          <p:spPr>
            <a:xfrm rot="5400000">
              <a:off x="8109627" y="5677714"/>
              <a:ext cx="311286" cy="2334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2348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3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644630" y="0"/>
            <a:ext cx="4805465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10000" y="0"/>
            <a:ext cx="447472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03379" y="1677627"/>
            <a:ext cx="8287966" cy="9488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180462" y="381000"/>
            <a:ext cx="3733800" cy="9233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063564" y="272374"/>
            <a:ext cx="2626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ArhialkhanMJ" pitchFamily="2" charset="0"/>
                <a:cs typeface="ArhialkhanMJ" pitchFamily="2" charset="0"/>
              </a:rPr>
              <a:t>g~j¨vqb</a:t>
            </a:r>
            <a:endParaRPr lang="en-US" sz="6000" b="1" dirty="0"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4859" y="1828800"/>
            <a:ext cx="7081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KarnaphuliMJ" pitchFamily="2" charset="0"/>
                <a:cs typeface="KarnaphuliMJ" pitchFamily="2" charset="0"/>
              </a:rPr>
              <a:t>gv</a:t>
            </a:r>
            <a:r>
              <a:rPr lang="en-US" sz="4000" dirty="0" smtClean="0">
                <a:latin typeface="KarnaphuliMJ" pitchFamily="2" charset="0"/>
                <a:cs typeface="KarnaphuliMJ" pitchFamily="2" charset="0"/>
              </a:rPr>
              <a:t>·© </a:t>
            </a:r>
            <a:r>
              <a:rPr lang="en-US" sz="4000" dirty="0" err="1" smtClean="0">
                <a:latin typeface="KarnaphuliMJ" pitchFamily="2" charset="0"/>
                <a:cs typeface="KarnaphuliMJ" pitchFamily="2" charset="0"/>
              </a:rPr>
              <a:t>Gi</a:t>
            </a:r>
            <a:r>
              <a:rPr lang="en-US" sz="40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dirty="0" err="1" smtClean="0">
                <a:latin typeface="KarnaphuliMJ" pitchFamily="2" charset="0"/>
                <a:cs typeface="KarnaphuliMJ" pitchFamily="2" charset="0"/>
              </a:rPr>
              <a:t>g‡Z</a:t>
            </a:r>
            <a:r>
              <a:rPr lang="en-US" sz="40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dirty="0" err="1" smtClean="0">
                <a:latin typeface="KarnaphuliMJ" pitchFamily="2" charset="0"/>
                <a:cs typeface="KarnaphuliMJ" pitchFamily="2" charset="0"/>
              </a:rPr>
              <a:t>mgvR</a:t>
            </a:r>
            <a:r>
              <a:rPr lang="en-US" sz="40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dirty="0" err="1" smtClean="0">
                <a:latin typeface="KarnaphuliMJ" pitchFamily="2" charset="0"/>
                <a:cs typeface="KarnaphuliMJ" pitchFamily="2" charset="0"/>
              </a:rPr>
              <a:t>weeZ</a:t>
            </a:r>
            <a:r>
              <a:rPr lang="en-US" sz="4000" dirty="0" smtClean="0">
                <a:latin typeface="KarnaphuliMJ" pitchFamily="2" charset="0"/>
                <a:cs typeface="KarnaphuliMJ" pitchFamily="2" charset="0"/>
              </a:rPr>
              <a:t>©‡bi ¯</a:t>
            </a:r>
            <a:r>
              <a:rPr lang="en-US" sz="4000" dirty="0" err="1" smtClean="0">
                <a:latin typeface="KarnaphuliMJ" pitchFamily="2" charset="0"/>
                <a:cs typeface="KarnaphuliMJ" pitchFamily="2" charset="0"/>
              </a:rPr>
              <a:t>Íi</a:t>
            </a:r>
            <a:r>
              <a:rPr lang="en-US" sz="40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dirty="0" err="1" smtClean="0">
                <a:latin typeface="KarnaphuliMJ" pitchFamily="2" charset="0"/>
                <a:cs typeface="KarnaphuliMJ" pitchFamily="2" charset="0"/>
              </a:rPr>
              <a:t>KZwU</a:t>
            </a:r>
            <a:r>
              <a:rPr lang="en-US" sz="4000" dirty="0" smtClean="0">
                <a:latin typeface="KarnaphuliMJ" pitchFamily="2" charset="0"/>
                <a:cs typeface="KarnaphuliMJ" pitchFamily="2" charset="0"/>
              </a:rPr>
              <a:t> ?</a:t>
            </a:r>
            <a:endParaRPr lang="en-US" sz="4000" dirty="0">
              <a:latin typeface="KarnaphuliMJ" pitchFamily="2" charset="0"/>
              <a:cs typeface="KarnaphuliMJ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82590" y="3171208"/>
            <a:ext cx="3132305" cy="28210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26123" y="5469344"/>
            <a:ext cx="314794" cy="314794"/>
          </a:xfrm>
          <a:prstGeom prst="ellipse">
            <a:avLst/>
          </a:prstGeom>
          <a:solidFill>
            <a:schemeClr val="bg2">
              <a:lumMod val="1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626123" y="3374620"/>
            <a:ext cx="314794" cy="2404335"/>
            <a:chOff x="1848744" y="2790970"/>
            <a:chExt cx="314794" cy="2404335"/>
          </a:xfrm>
        </p:grpSpPr>
        <p:sp>
          <p:nvSpPr>
            <p:cNvPr id="14" name="Oval 13"/>
            <p:cNvSpPr/>
            <p:nvPr/>
          </p:nvSpPr>
          <p:spPr>
            <a:xfrm>
              <a:off x="1848744" y="3463573"/>
              <a:ext cx="314794" cy="314794"/>
            </a:xfrm>
            <a:prstGeom prst="ellips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848744" y="4169013"/>
              <a:ext cx="314794" cy="314794"/>
            </a:xfrm>
            <a:prstGeom prst="ellips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848744" y="4880511"/>
              <a:ext cx="314794" cy="314794"/>
            </a:xfrm>
            <a:prstGeom prst="ellips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848744" y="2790970"/>
              <a:ext cx="314794" cy="314794"/>
            </a:xfrm>
            <a:prstGeom prst="ellips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785527" y="3095933"/>
            <a:ext cx="974360" cy="349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40"/>
              </a:lnSpc>
            </a:pPr>
            <a:r>
              <a:rPr lang="en-US" sz="3200" b="1" dirty="0" smtClean="0">
                <a:latin typeface="SutonnyMJ" pitchFamily="2" charset="0"/>
              </a:rPr>
              <a:t>K.</a:t>
            </a:r>
          </a:p>
          <a:p>
            <a:pPr>
              <a:lnSpc>
                <a:spcPts val="5540"/>
              </a:lnSpc>
            </a:pPr>
            <a:r>
              <a:rPr lang="en-US" sz="3200" b="1" dirty="0" smtClean="0">
                <a:latin typeface="SutonnyMJ" pitchFamily="2" charset="0"/>
              </a:rPr>
              <a:t>L.</a:t>
            </a:r>
          </a:p>
          <a:p>
            <a:pPr>
              <a:lnSpc>
                <a:spcPts val="5540"/>
              </a:lnSpc>
            </a:pPr>
            <a:r>
              <a:rPr lang="en-US" sz="3200" b="1" dirty="0" smtClean="0">
                <a:latin typeface="SutonnyMJ" pitchFamily="2" charset="0"/>
              </a:rPr>
              <a:t>M.</a:t>
            </a:r>
          </a:p>
          <a:p>
            <a:pPr>
              <a:lnSpc>
                <a:spcPts val="5540"/>
              </a:lnSpc>
            </a:pPr>
            <a:r>
              <a:rPr lang="en-US" sz="3200" b="1" dirty="0" smtClean="0">
                <a:latin typeface="SutonnyMJ" pitchFamily="2" charset="0"/>
              </a:rPr>
              <a:t>N.</a:t>
            </a:r>
          </a:p>
          <a:p>
            <a:pPr>
              <a:lnSpc>
                <a:spcPts val="5540"/>
              </a:lnSpc>
            </a:pP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66459" y="3109596"/>
            <a:ext cx="117056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40"/>
              </a:lnSpc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ywU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>
              <a:lnSpc>
                <a:spcPts val="5540"/>
              </a:lnSpc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wZbwU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>
              <a:lnSpc>
                <a:spcPts val="5540"/>
              </a:lnSpc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PviwU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>
              <a:lnSpc>
                <a:spcPts val="5540"/>
              </a:lnSpc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cvuPwU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479828" y="3864789"/>
            <a:ext cx="3135068" cy="1436452"/>
            <a:chOff x="4024008" y="3281139"/>
            <a:chExt cx="3680298" cy="1436452"/>
          </a:xfrm>
          <a:solidFill>
            <a:schemeClr val="bg2">
              <a:lumMod val="9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4027251" y="3281139"/>
              <a:ext cx="367705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4024008" y="3988341"/>
              <a:ext cx="3677055" cy="4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4024008" y="4669277"/>
              <a:ext cx="3677055" cy="4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63572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4" grpId="0" animBg="1"/>
      <p:bldP spid="6" grpId="0" animBg="1"/>
      <p:bldP spid="3" grpId="0" animBg="1"/>
      <p:bldP spid="12" grpId="0"/>
      <p:bldP spid="13" grpId="0"/>
      <p:bldP spid="27" grpId="0" animBg="1"/>
      <p:bldP spid="11" grpId="0" animBg="1"/>
      <p:bldP spid="18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3663" y="1225685"/>
            <a:ext cx="1498059" cy="1167321"/>
            <a:chOff x="1828799" y="603115"/>
            <a:chExt cx="1595336" cy="132296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>
              <a:off x="1828799" y="603115"/>
              <a:ext cx="1595336" cy="7393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62263" y="1381329"/>
              <a:ext cx="1128408" cy="5447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22965" y="1284051"/>
            <a:ext cx="1595336" cy="1322963"/>
            <a:chOff x="1828799" y="603115"/>
            <a:chExt cx="1595336" cy="132296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" name="Isosceles Triangle 7"/>
            <p:cNvSpPr/>
            <p:nvPr/>
          </p:nvSpPr>
          <p:spPr>
            <a:xfrm>
              <a:off x="1828799" y="603115"/>
              <a:ext cx="1595336" cy="7393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62263" y="1381329"/>
              <a:ext cx="1128408" cy="5447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60986" y="1273526"/>
            <a:ext cx="2673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evwoi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KvR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3996" y="3201516"/>
            <a:ext cx="8574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wewfbœ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mgv‡Ri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Zzjbv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K‡i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GKwU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 QK ˆ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Zwi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Ki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 |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BrahmaputraMJ" pitchFamily="2" charset="0"/>
              <a:cs typeface="Brahmaputra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983" y="2568102"/>
            <a:ext cx="10953344" cy="583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07983" y="4568757"/>
            <a:ext cx="10953344" cy="1455886"/>
            <a:chOff x="607983" y="4568757"/>
            <a:chExt cx="10953344" cy="145588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607983" y="4568757"/>
              <a:ext cx="10953344" cy="583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7983" y="4837887"/>
              <a:ext cx="10953344" cy="583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7983" y="5110257"/>
              <a:ext cx="10953344" cy="583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7983" y="5402082"/>
              <a:ext cx="10953344" cy="583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7983" y="5693907"/>
              <a:ext cx="10953344" cy="583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7983" y="5966277"/>
              <a:ext cx="10953344" cy="583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9367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878" y="-424627"/>
            <a:ext cx="12192000" cy="685800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Red_Orchid_PNG_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038" y="2077106"/>
            <a:ext cx="5846801" cy="40787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82829" y="466926"/>
            <a:ext cx="3171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onnySushreeMJ" pitchFamily="2" charset="0"/>
                <a:cs typeface="TonnySushreeMJ" pitchFamily="2" charset="0"/>
              </a:rPr>
              <a:t>ab¨ev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onnySushreeMJ" pitchFamily="2" charset="0"/>
                <a:cs typeface="TonnySushreeMJ" pitchFamily="2" charset="0"/>
              </a:rPr>
              <a:t>`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onnySushreeMJ" pitchFamily="2" charset="0"/>
              <a:cs typeface="TonnySushree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583" y="603115"/>
            <a:ext cx="11011711" cy="778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2583" y="1806103"/>
            <a:ext cx="11011711" cy="778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2583" y="6280826"/>
            <a:ext cx="11011711" cy="778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Red_Orchid_PNG_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5065" y="836756"/>
            <a:ext cx="1171071" cy="816946"/>
          </a:xfrm>
          <a:prstGeom prst="rect">
            <a:avLst/>
          </a:prstGeom>
        </p:spPr>
      </p:pic>
      <p:pic>
        <p:nvPicPr>
          <p:cNvPr id="13" name="Picture 12" descr="Red_Orchid_PNG_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8919" y="814058"/>
            <a:ext cx="1171071" cy="816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5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001" y="2222292"/>
            <a:ext cx="8676101" cy="3263504"/>
          </a:xfrm>
        </p:spPr>
        <p:txBody>
          <a:bodyPr>
            <a:normAutofit/>
          </a:bodyPr>
          <a:lstStyle/>
          <a:p>
            <a:pPr marL="0" lvl="6" indent="0">
              <a:spcBef>
                <a:spcPts val="750"/>
              </a:spcBef>
              <a:buNone/>
            </a:pPr>
            <a:r>
              <a:rPr lang="en-US" sz="4800" b="1" dirty="0" smtClean="0">
                <a:solidFill>
                  <a:srgbClr val="00B050"/>
                </a:solidFill>
                <a:latin typeface="ArhialkhanMJ" pitchFamily="2" charset="0"/>
                <a:cs typeface="ArhialkhanMJ" pitchFamily="2" charset="0"/>
              </a:rPr>
              <a:t>†</a:t>
            </a:r>
            <a:r>
              <a:rPr lang="en-US" sz="4800" b="1" dirty="0" err="1" smtClean="0">
                <a:solidFill>
                  <a:srgbClr val="00B050"/>
                </a:solidFill>
                <a:latin typeface="ArhialkhanMJ" pitchFamily="2" charset="0"/>
                <a:cs typeface="ArhialkhanMJ" pitchFamily="2" charset="0"/>
              </a:rPr>
              <a:t>gv</a:t>
            </a:r>
            <a:r>
              <a:rPr lang="en-US" sz="4800" b="1" dirty="0" smtClean="0">
                <a:solidFill>
                  <a:srgbClr val="00B050"/>
                </a:solidFill>
                <a:latin typeface="ArhialkhanMJ" pitchFamily="2" charset="0"/>
                <a:cs typeface="ArhialkhanMJ" pitchFamily="2" charset="0"/>
              </a:rPr>
              <a:t>: </a:t>
            </a:r>
            <a:r>
              <a:rPr lang="en-US" sz="4800" b="1" dirty="0" err="1" smtClean="0">
                <a:solidFill>
                  <a:srgbClr val="00B050"/>
                </a:solidFill>
                <a:latin typeface="ArhialkhanMJ" pitchFamily="2" charset="0"/>
                <a:cs typeface="ArhialkhanMJ" pitchFamily="2" charset="0"/>
              </a:rPr>
              <a:t>Bqvwnqv</a:t>
            </a:r>
            <a:r>
              <a:rPr lang="en-US" sz="4800" b="1" dirty="0" smtClean="0">
                <a:solidFill>
                  <a:srgbClr val="00B050"/>
                </a:solidFill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4800" b="1" dirty="0" err="1" smtClean="0">
                <a:solidFill>
                  <a:srgbClr val="00B050"/>
                </a:solidFill>
                <a:latin typeface="ArhialkhanMJ" pitchFamily="2" charset="0"/>
                <a:cs typeface="ArhialkhanMJ" pitchFamily="2" charset="0"/>
              </a:rPr>
              <a:t>mwjg</a:t>
            </a:r>
            <a:r>
              <a:rPr lang="en-US" sz="4800" b="1" dirty="0" smtClean="0">
                <a:solidFill>
                  <a:srgbClr val="00B050"/>
                </a:solidFill>
                <a:latin typeface="ArhialkhanMJ" pitchFamily="2" charset="0"/>
                <a:cs typeface="ArhialkhanMJ" pitchFamily="2" charset="0"/>
              </a:rPr>
              <a:t> </a:t>
            </a:r>
          </a:p>
          <a:p>
            <a:pPr marL="0" lvl="6" indent="0">
              <a:spcBef>
                <a:spcPts val="750"/>
              </a:spcBef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cÖfvlK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mgvRweÁvb</a:t>
            </a:r>
            <a:endParaRPr lang="en-US" sz="4000" dirty="0" smtClean="0">
              <a:solidFill>
                <a:srgbClr val="0070C0"/>
              </a:solidFill>
              <a:latin typeface="SutonnyMJ" pitchFamily="2" charset="0"/>
            </a:endParaRPr>
          </a:p>
          <a:p>
            <a:pPr marL="0" lvl="6" indent="0">
              <a:spcBef>
                <a:spcPts val="750"/>
              </a:spcBef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AvBwWqvj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wWwMÖ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K‡jR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</a:endParaRPr>
          </a:p>
          <a:p>
            <a:pPr marL="0" lvl="6" indent="0">
              <a:spcBef>
                <a:spcPts val="1000"/>
              </a:spcBef>
              <a:buNone/>
            </a:pP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</a:rPr>
              <a:t>†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</a:rPr>
              <a:t>ejcyKzi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</a:rPr>
              <a:t>cywVqv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</a:rPr>
              <a:t>ivRkvnx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</a:rPr>
              <a:t>|</a:t>
            </a:r>
            <a:endParaRPr lang="en-US" sz="3600" b="1" dirty="0" smtClean="0">
              <a:solidFill>
                <a:srgbClr val="0070C0"/>
              </a:solidFill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31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100" b="1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1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 smtClean="0">
                <a:latin typeface="SutonnyMJ" pitchFamily="2" charset="0"/>
                <a:cs typeface="SutonnyMJ" pitchFamily="2" charset="0"/>
              </a:rPr>
              <a:t>bs</a:t>
            </a:r>
            <a:r>
              <a:rPr lang="en-US" sz="3100" b="1" dirty="0" smtClean="0">
                <a:latin typeface="SutonnyMJ" pitchFamily="2" charset="0"/>
                <a:cs typeface="SutonnyMJ" pitchFamily="2" charset="0"/>
              </a:rPr>
              <a:t> - 01723 518533</a:t>
            </a:r>
          </a:p>
        </p:txBody>
      </p:sp>
      <p:sp>
        <p:nvSpPr>
          <p:cNvPr id="4" name="Oval 3"/>
          <p:cNvSpPr/>
          <p:nvPr/>
        </p:nvSpPr>
        <p:spPr>
          <a:xfrm>
            <a:off x="854439" y="2565543"/>
            <a:ext cx="149901" cy="1499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54439" y="3233668"/>
            <a:ext cx="149901" cy="1499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54439" y="3865756"/>
            <a:ext cx="149901" cy="1499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54439" y="4523355"/>
            <a:ext cx="149901" cy="1499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4439" y="5110469"/>
            <a:ext cx="149901" cy="1499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alim Pic==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958" y="0"/>
            <a:ext cx="642042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1285" y="978263"/>
            <a:ext cx="11575915" cy="49556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0740" y="2159540"/>
            <a:ext cx="6789907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67322" y="1147866"/>
            <a:ext cx="3852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746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5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48639" y="518160"/>
            <a:ext cx="11033761" cy="5852161"/>
            <a:chOff x="548639" y="472440"/>
            <a:chExt cx="11033761" cy="5852161"/>
          </a:xfrm>
        </p:grpSpPr>
        <p:sp>
          <p:nvSpPr>
            <p:cNvPr id="9" name="Half Frame 8"/>
            <p:cNvSpPr/>
            <p:nvPr/>
          </p:nvSpPr>
          <p:spPr>
            <a:xfrm>
              <a:off x="548639" y="472440"/>
              <a:ext cx="2072640" cy="2072640"/>
            </a:xfrm>
            <a:prstGeom prst="halfFram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9509760" y="472440"/>
              <a:ext cx="2072640" cy="2072640"/>
            </a:xfrm>
            <a:prstGeom prst="halfFram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9509760" y="4251960"/>
              <a:ext cx="2072640" cy="2072640"/>
            </a:xfrm>
            <a:prstGeom prst="halfFram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548640" y="4251961"/>
              <a:ext cx="2072640" cy="2072640"/>
            </a:xfrm>
            <a:prstGeom prst="halfFram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30579" y="822960"/>
            <a:ext cx="10469880" cy="52425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599" y="274320"/>
            <a:ext cx="6339840" cy="633984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endCxn id="5" idx="6"/>
          </p:cNvCxnSpPr>
          <p:nvPr/>
        </p:nvCxnSpPr>
        <p:spPr>
          <a:xfrm>
            <a:off x="2882954" y="3443446"/>
            <a:ext cx="6352485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69808" y="1323930"/>
            <a:ext cx="3791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cvV</a:t>
            </a:r>
            <a:r>
              <a:rPr lang="en-US" sz="7200" b="1" dirty="0" smtClean="0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cwiwPwZ</a:t>
            </a:r>
            <a:endParaRPr lang="en-US" sz="7200" b="1" dirty="0">
              <a:solidFill>
                <a:srgbClr val="7030A0"/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6738" y="3879705"/>
            <a:ext cx="63375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BrahmaputraMJ" pitchFamily="2" charset="0"/>
                <a:cs typeface="BrahmaputraMJ" pitchFamily="2" charset="0"/>
              </a:rPr>
              <a:t>welq</a:t>
            </a:r>
            <a:r>
              <a:rPr lang="en-US" sz="4800" b="1" dirty="0" smtClean="0">
                <a:solidFill>
                  <a:srgbClr val="00B050"/>
                </a:solidFill>
                <a:latin typeface="BrahmaputraMJ" pitchFamily="2" charset="0"/>
                <a:cs typeface="BrahmaputraMJ" pitchFamily="2" charset="0"/>
              </a:rPr>
              <a:t> : </a:t>
            </a:r>
            <a:r>
              <a:rPr lang="en-US" sz="4800" b="1" dirty="0" err="1" smtClean="0">
                <a:solidFill>
                  <a:srgbClr val="00B050"/>
                </a:solidFill>
                <a:latin typeface="BrahmaputraMJ" pitchFamily="2" charset="0"/>
                <a:cs typeface="BrahmaputraMJ" pitchFamily="2" charset="0"/>
              </a:rPr>
              <a:t>mgvRweÁvb</a:t>
            </a:r>
            <a:endParaRPr lang="en-US" sz="4800" b="1" dirty="0" smtClean="0">
              <a:solidFill>
                <a:srgbClr val="00B050"/>
              </a:solidFill>
              <a:latin typeface="BrahmaputraMJ" pitchFamily="2" charset="0"/>
              <a:cs typeface="BrahmaputraMJ" pitchFamily="2" charset="0"/>
            </a:endParaRPr>
          </a:p>
          <a:p>
            <a:pPr algn="ctr"/>
            <a:r>
              <a:rPr lang="en-US" sz="4200" dirty="0" smtClean="0">
                <a:latin typeface="BrahmaputraMJ" pitchFamily="2" charset="0"/>
                <a:cs typeface="BrahmaputraMJ" pitchFamily="2" charset="0"/>
              </a:rPr>
              <a:t>†</a:t>
            </a:r>
            <a:r>
              <a:rPr lang="en-US" sz="4200" dirty="0" err="1" smtClean="0">
                <a:latin typeface="BrahmaputraMJ" pitchFamily="2" charset="0"/>
                <a:cs typeface="BrahmaputraMJ" pitchFamily="2" charset="0"/>
              </a:rPr>
              <a:t>kÖYx</a:t>
            </a:r>
            <a:r>
              <a:rPr lang="en-US" sz="4200" dirty="0" smtClean="0">
                <a:latin typeface="BrahmaputraMJ" pitchFamily="2" charset="0"/>
                <a:cs typeface="BrahmaputraMJ" pitchFamily="2" charset="0"/>
              </a:rPr>
              <a:t> : </a:t>
            </a:r>
            <a:r>
              <a:rPr lang="en-US" sz="4200" dirty="0" err="1" smtClean="0">
                <a:latin typeface="BrahmaputraMJ" pitchFamily="2" charset="0"/>
                <a:cs typeface="BrahmaputraMJ" pitchFamily="2" charset="0"/>
              </a:rPr>
              <a:t>GKv`k</a:t>
            </a:r>
            <a:r>
              <a:rPr lang="en-US" sz="4200" dirty="0" smtClean="0">
                <a:latin typeface="BrahmaputraMJ" pitchFamily="2" charset="0"/>
                <a:cs typeface="BrahmaputraMJ" pitchFamily="2" charset="0"/>
              </a:rPr>
              <a:t>, </a:t>
            </a:r>
            <a:r>
              <a:rPr lang="en-US" sz="4200" dirty="0" err="1" smtClean="0">
                <a:latin typeface="BrahmaputraMJ" pitchFamily="2" charset="0"/>
                <a:cs typeface="BrahmaputraMJ" pitchFamily="2" charset="0"/>
              </a:rPr>
              <a:t>Aa¨vq</a:t>
            </a:r>
            <a:r>
              <a:rPr lang="en-US" sz="4200" dirty="0" smtClean="0">
                <a:latin typeface="BrahmaputraMJ" pitchFamily="2" charset="0"/>
                <a:cs typeface="BrahmaputraMJ" pitchFamily="2" charset="0"/>
              </a:rPr>
              <a:t> : </a:t>
            </a:r>
            <a:r>
              <a:rPr lang="en-US" sz="4200" dirty="0" err="1" smtClean="0">
                <a:latin typeface="BrahmaputraMJ" pitchFamily="2" charset="0"/>
                <a:cs typeface="BrahmaputraMJ" pitchFamily="2" charset="0"/>
              </a:rPr>
              <a:t>PZz</a:t>
            </a:r>
            <a:r>
              <a:rPr lang="en-US" sz="4200" dirty="0" smtClean="0">
                <a:latin typeface="BrahmaputraMJ" pitchFamily="2" charset="0"/>
                <a:cs typeface="BrahmaputraMJ" pitchFamily="2" charset="0"/>
              </a:rPr>
              <a:t>_©</a:t>
            </a:r>
            <a:endParaRPr lang="en-US" sz="4200" dirty="0">
              <a:latin typeface="BrahmaputraMJ" pitchFamily="2" charset="0"/>
              <a:cs typeface="Brahmaputra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700000">
            <a:off x="5838063" y="3216785"/>
            <a:ext cx="454911" cy="4549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2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15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13229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86" y="2195452"/>
            <a:ext cx="3747514" cy="2342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72" y="2195452"/>
            <a:ext cx="3515352" cy="2343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06" y="2195452"/>
            <a:ext cx="3284510" cy="2333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3238" y="4804186"/>
            <a:ext cx="130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DcRvwZ</a:t>
            </a:r>
            <a:endParaRPr lang="en-US" sz="32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8973" y="4804186"/>
            <a:ext cx="1768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MÖvgxb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mgvR</a:t>
            </a:r>
            <a:endParaRPr lang="en-US" sz="32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9862" y="4804186"/>
            <a:ext cx="1153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cvV`vb</a:t>
            </a:r>
            <a:endParaRPr lang="en-US" sz="32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498060" y="3754876"/>
            <a:ext cx="4863829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661502" y="3754878"/>
            <a:ext cx="4863829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49413" y="252915"/>
            <a:ext cx="4221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cvV</a:t>
            </a:r>
            <a:r>
              <a:rPr lang="en-US" sz="5400" b="1" dirty="0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 †</a:t>
            </a:r>
            <a:r>
              <a:rPr lang="en-US" sz="54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NvlYvi</a:t>
            </a:r>
            <a:r>
              <a:rPr lang="en-US" sz="5400" b="1" dirty="0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bgybv</a:t>
            </a:r>
            <a:endParaRPr lang="en-US" sz="5400" b="1" dirty="0">
              <a:solidFill>
                <a:schemeClr val="bg1"/>
              </a:solidFill>
              <a:latin typeface="KarnaphuliMJ" pitchFamily="2" charset="0"/>
              <a:cs typeface="KarnaphuliMJ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167334"/>
            <a:ext cx="12192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890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4" grpId="0"/>
      <p:bldP spid="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gular Pentagon 8"/>
          <p:cNvSpPr/>
          <p:nvPr/>
        </p:nvSpPr>
        <p:spPr>
          <a:xfrm>
            <a:off x="3501958" y="1186774"/>
            <a:ext cx="5175115" cy="1400783"/>
          </a:xfrm>
          <a:prstGeom prst="pentag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74715" y="1439696"/>
            <a:ext cx="31245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6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NvlYv</a:t>
            </a:r>
            <a:endParaRPr lang="en-US" sz="6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0124" y="4377448"/>
            <a:ext cx="58400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  <a:latin typeface="KarnaphuliMJ" pitchFamily="2" charset="0"/>
                <a:cs typeface="KarnaphuliMJ" pitchFamily="2" charset="0"/>
              </a:rPr>
              <a:t>AvR‡Ki</a:t>
            </a:r>
            <a:r>
              <a:rPr lang="en-US" sz="6000" b="1" dirty="0" smtClean="0">
                <a:solidFill>
                  <a:srgbClr val="00B050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KarnaphuliMJ" pitchFamily="2" charset="0"/>
                <a:cs typeface="KarnaphuliMJ" pitchFamily="2" charset="0"/>
              </a:rPr>
              <a:t>welq</a:t>
            </a:r>
            <a:r>
              <a:rPr lang="en-US" sz="6000" b="1" dirty="0" smtClean="0">
                <a:solidFill>
                  <a:srgbClr val="00B050"/>
                </a:solidFill>
                <a:latin typeface="KarnaphuliMJ" pitchFamily="2" charset="0"/>
                <a:cs typeface="KarnaphuliMJ" pitchFamily="2" charset="0"/>
              </a:rPr>
              <a:t> : </a:t>
            </a:r>
            <a:r>
              <a:rPr lang="en-US" sz="6000" b="1" dirty="0" err="1" smtClean="0">
                <a:solidFill>
                  <a:srgbClr val="00B050"/>
                </a:solidFill>
                <a:latin typeface="KarnaphuliMJ" pitchFamily="2" charset="0"/>
                <a:cs typeface="KarnaphuliMJ" pitchFamily="2" charset="0"/>
              </a:rPr>
              <a:t>mgvR</a:t>
            </a:r>
            <a:endParaRPr lang="en-US" sz="6000" b="1" dirty="0">
              <a:solidFill>
                <a:srgbClr val="00B050"/>
              </a:solidFill>
              <a:latin typeface="KarnaphuliMJ" pitchFamily="2" charset="0"/>
              <a:cs typeface="KarnaphuliMJ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77047" y="3501957"/>
            <a:ext cx="9824936" cy="272374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8017" y="428017"/>
            <a:ext cx="11322996" cy="601169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gular Pentagon 10"/>
          <p:cNvSpPr/>
          <p:nvPr/>
        </p:nvSpPr>
        <p:spPr>
          <a:xfrm>
            <a:off x="2968873" y="1050588"/>
            <a:ext cx="6241284" cy="1689370"/>
          </a:xfrm>
          <a:prstGeom prst="pentagon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914434" y="1770434"/>
            <a:ext cx="700391" cy="70039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2023353" y="603115"/>
            <a:ext cx="933855" cy="933855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132979" y="2970177"/>
            <a:ext cx="1131652" cy="11316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0962" y="2253574"/>
            <a:ext cx="1306750" cy="13067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64203" y="797668"/>
            <a:ext cx="1595336" cy="1322963"/>
            <a:chOff x="1828799" y="603115"/>
            <a:chExt cx="1595336" cy="1322963"/>
          </a:xfrm>
        </p:grpSpPr>
        <p:sp>
          <p:nvSpPr>
            <p:cNvPr id="22" name="Isosceles Triangle 21"/>
            <p:cNvSpPr/>
            <p:nvPr/>
          </p:nvSpPr>
          <p:spPr>
            <a:xfrm>
              <a:off x="1828799" y="603115"/>
              <a:ext cx="1595336" cy="739302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62263" y="1381329"/>
              <a:ext cx="1128408" cy="54474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57097" y="2253574"/>
            <a:ext cx="1595336" cy="1322963"/>
            <a:chOff x="1828799" y="603115"/>
            <a:chExt cx="1595336" cy="132296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6" name="Isosceles Triangle 25"/>
            <p:cNvSpPr/>
            <p:nvPr/>
          </p:nvSpPr>
          <p:spPr>
            <a:xfrm>
              <a:off x="1828799" y="603115"/>
              <a:ext cx="1595336" cy="7393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62263" y="1381329"/>
              <a:ext cx="1128408" cy="5447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3" grpId="0" animBg="1"/>
      <p:bldP spid="21" grpId="0" animBg="1"/>
      <p:bldP spid="11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gular Pentagon 8"/>
          <p:cNvSpPr/>
          <p:nvPr/>
        </p:nvSpPr>
        <p:spPr>
          <a:xfrm>
            <a:off x="943584" y="1926077"/>
            <a:ext cx="10194586" cy="4416357"/>
          </a:xfrm>
          <a:prstGeom prst="pentag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53311" y="389109"/>
            <a:ext cx="10175132" cy="1322961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37754" y="272376"/>
            <a:ext cx="6206247" cy="155642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13629" y="447472"/>
            <a:ext cx="29306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ArhialkhanMJ" pitchFamily="2" charset="0"/>
                <a:cs typeface="ArhialkhanMJ" pitchFamily="2" charset="0"/>
              </a:rPr>
              <a:t>wkLbdj</a:t>
            </a:r>
            <a:endParaRPr lang="en-US" sz="6600" b="1" dirty="0"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1128" y="2996117"/>
            <a:ext cx="4259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GB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cvV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 †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k‡l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wkÿv_©xiv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ChandrabatiMJ" pitchFamily="2" charset="0"/>
              <a:cs typeface="Chandrabati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7430" y="3985096"/>
            <a:ext cx="57294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ChandrabatiMJ" pitchFamily="2" charset="0"/>
                <a:cs typeface="ChandrabatiMJ" pitchFamily="2" charset="0"/>
              </a:rPr>
              <a:t>mgv‡Ri</a:t>
            </a:r>
            <a:r>
              <a:rPr lang="en-US" sz="4000" b="1" dirty="0" smtClean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b="1" dirty="0" err="1" smtClean="0">
                <a:latin typeface="ChandrabatiMJ" pitchFamily="2" charset="0"/>
                <a:cs typeface="ChandrabatiMJ" pitchFamily="2" charset="0"/>
              </a:rPr>
              <a:t>aviYv</a:t>
            </a:r>
            <a:r>
              <a:rPr lang="en-US" sz="4000" b="1" dirty="0" smtClean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b="1" dirty="0" err="1" smtClean="0">
                <a:latin typeface="ChandrabatiMJ" pitchFamily="2" charset="0"/>
                <a:cs typeface="ChandrabatiMJ" pitchFamily="2" charset="0"/>
              </a:rPr>
              <a:t>cv‡e</a:t>
            </a:r>
            <a:endParaRPr lang="en-US" sz="4000" b="1" dirty="0" smtClean="0">
              <a:latin typeface="ChandrabatiMJ" pitchFamily="2" charset="0"/>
              <a:cs typeface="ChandrabatiMJ" pitchFamily="2" charset="0"/>
            </a:endParaRPr>
          </a:p>
          <a:p>
            <a:r>
              <a:rPr lang="en-US" sz="4000" b="1" dirty="0" err="1" smtClean="0">
                <a:latin typeface="ChandrabatiMJ" pitchFamily="2" charset="0"/>
                <a:cs typeface="ChandrabatiMJ" pitchFamily="2" charset="0"/>
              </a:rPr>
              <a:t>mgv‡Ri</a:t>
            </a:r>
            <a:r>
              <a:rPr lang="en-US" sz="4000" b="1" dirty="0" smtClean="0">
                <a:latin typeface="ChandrabatiMJ" pitchFamily="2" charset="0"/>
                <a:cs typeface="ChandrabatiMJ" pitchFamily="2" charset="0"/>
              </a:rPr>
              <a:t> ‰</a:t>
            </a:r>
            <a:r>
              <a:rPr lang="en-US" sz="4000" b="1" dirty="0" err="1" smtClean="0">
                <a:latin typeface="ChandrabatiMJ" pitchFamily="2" charset="0"/>
                <a:cs typeface="ChandrabatiMJ" pitchFamily="2" charset="0"/>
              </a:rPr>
              <a:t>ewkô</a:t>
            </a:r>
            <a:r>
              <a:rPr lang="en-US" sz="4000" b="1" dirty="0" smtClean="0">
                <a:latin typeface="ChandrabatiMJ" pitchFamily="2" charset="0"/>
                <a:cs typeface="ChandrabatiMJ" pitchFamily="2" charset="0"/>
              </a:rPr>
              <a:t>¨ </a:t>
            </a:r>
            <a:r>
              <a:rPr lang="en-US" sz="4000" b="1" dirty="0" err="1" smtClean="0">
                <a:latin typeface="ChandrabatiMJ" pitchFamily="2" charset="0"/>
                <a:cs typeface="ChandrabatiMJ" pitchFamily="2" charset="0"/>
              </a:rPr>
              <a:t>Rvb‡Z</a:t>
            </a:r>
            <a:r>
              <a:rPr lang="en-US" sz="4000" b="1" dirty="0" smtClean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b="1" dirty="0" err="1" smtClean="0">
                <a:latin typeface="ChandrabatiMJ" pitchFamily="2" charset="0"/>
                <a:cs typeface="ChandrabatiMJ" pitchFamily="2" charset="0"/>
              </a:rPr>
              <a:t>cvi‡e</a:t>
            </a:r>
            <a:endParaRPr lang="en-US" sz="4000" b="1" dirty="0" smtClean="0">
              <a:latin typeface="ChandrabatiMJ" pitchFamily="2" charset="0"/>
              <a:cs typeface="ChandrabatiMJ" pitchFamily="2" charset="0"/>
            </a:endParaRPr>
          </a:p>
          <a:p>
            <a:r>
              <a:rPr lang="en-US" sz="4000" b="1" dirty="0" err="1" smtClean="0">
                <a:latin typeface="ChandrabatiMJ" pitchFamily="2" charset="0"/>
                <a:cs typeface="ChandrabatiMJ" pitchFamily="2" charset="0"/>
              </a:rPr>
              <a:t>mgvR</a:t>
            </a:r>
            <a:r>
              <a:rPr lang="en-US" sz="4000" b="1" dirty="0" smtClean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b="1" dirty="0" err="1" smtClean="0">
                <a:latin typeface="ChandrabatiMJ" pitchFamily="2" charset="0"/>
                <a:cs typeface="ChandrabatiMJ" pitchFamily="2" charset="0"/>
              </a:rPr>
              <a:t>weeZ</a:t>
            </a:r>
            <a:r>
              <a:rPr lang="en-US" sz="4000" b="1" dirty="0" smtClean="0">
                <a:latin typeface="ChandrabatiMJ" pitchFamily="2" charset="0"/>
                <a:cs typeface="ChandrabatiMJ" pitchFamily="2" charset="0"/>
              </a:rPr>
              <a:t>©‡bi </a:t>
            </a:r>
            <a:r>
              <a:rPr lang="en-US" sz="4000" b="1" dirty="0" err="1" smtClean="0">
                <a:latin typeface="ChandrabatiMJ" pitchFamily="2" charset="0"/>
                <a:cs typeface="ChandrabatiMJ" pitchFamily="2" charset="0"/>
              </a:rPr>
              <a:t>aviv</a:t>
            </a:r>
            <a:r>
              <a:rPr lang="en-US" sz="4000" b="1" dirty="0" smtClean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b="1" dirty="0" err="1" smtClean="0">
                <a:latin typeface="ChandrabatiMJ" pitchFamily="2" charset="0"/>
                <a:cs typeface="ChandrabatiMJ" pitchFamily="2" charset="0"/>
              </a:rPr>
              <a:t>Rvb‡Z</a:t>
            </a:r>
            <a:r>
              <a:rPr lang="en-US" sz="4000" b="1" dirty="0" smtClean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b="1" dirty="0" err="1" smtClean="0">
                <a:latin typeface="ChandrabatiMJ" pitchFamily="2" charset="0"/>
                <a:cs typeface="ChandrabatiMJ" pitchFamily="2" charset="0"/>
              </a:rPr>
              <a:t>cvi‡e</a:t>
            </a:r>
            <a:endParaRPr lang="en-US" sz="4000" b="1" dirty="0" smtClean="0">
              <a:latin typeface="ChandrabatiMJ" pitchFamily="2" charset="0"/>
              <a:cs typeface="Chandrabati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87167" y="3715966"/>
            <a:ext cx="8307421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9414" y="4143983"/>
            <a:ext cx="233464" cy="23346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59414" y="4724400"/>
            <a:ext cx="233464" cy="23346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759414" y="5343728"/>
            <a:ext cx="233464" cy="23346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885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8" grpId="0" animBg="1"/>
      <p:bldP spid="6" grpId="0"/>
      <p:bldP spid="10" grpId="0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46" y="3602501"/>
            <a:ext cx="5937631" cy="2609755"/>
          </a:xfrm>
          <a:prstGeom prst="rect">
            <a:avLst/>
          </a:prstGeom>
        </p:spPr>
      </p:pic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783" y="3591645"/>
            <a:ext cx="4719131" cy="2631467"/>
          </a:xfrm>
          <a:prstGeom prst="rect">
            <a:avLst/>
          </a:prstGeom>
        </p:spPr>
      </p:pic>
      <p:pic>
        <p:nvPicPr>
          <p:cNvPr id="10" name="Picture 9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63" y="928508"/>
            <a:ext cx="3797300" cy="2287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546" y="929824"/>
            <a:ext cx="3717368" cy="2284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622570" y="3594144"/>
            <a:ext cx="5953328" cy="262646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70969" y="3594144"/>
            <a:ext cx="4704945" cy="262646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gular Pentagon 17"/>
          <p:cNvSpPr/>
          <p:nvPr/>
        </p:nvSpPr>
        <p:spPr>
          <a:xfrm>
            <a:off x="4541520" y="548640"/>
            <a:ext cx="3139440" cy="1844040"/>
          </a:xfrm>
          <a:prstGeom prst="pentag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70380" y="1105385"/>
            <a:ext cx="2334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Dc¯’vcb</a:t>
            </a:r>
            <a:endParaRPr lang="en-US" sz="54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3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850204" y="170880"/>
            <a:ext cx="6517532" cy="651753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37754" y="258430"/>
            <a:ext cx="6342433" cy="6342433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800000">
            <a:off x="3686783" y="622567"/>
            <a:ext cx="4844374" cy="2159541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60924" y="4297713"/>
            <a:ext cx="4582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ArhialkhanMJ" pitchFamily="2" charset="0"/>
                <a:cs typeface="ArhialkhanMJ" pitchFamily="2" charset="0"/>
              </a:rPr>
              <a:t>mgvR</a:t>
            </a:r>
            <a:r>
              <a:rPr lang="en-US" sz="5400" dirty="0" smtClean="0">
                <a:solidFill>
                  <a:schemeClr val="bg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hialkhanMJ" pitchFamily="2" charset="0"/>
                <a:cs typeface="ArhialkhanMJ" pitchFamily="2" charset="0"/>
              </a:rPr>
              <a:t>Kv‡K</a:t>
            </a:r>
            <a:r>
              <a:rPr lang="en-US" sz="5400" dirty="0" smtClean="0">
                <a:solidFill>
                  <a:schemeClr val="bg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hialkhanMJ" pitchFamily="2" charset="0"/>
                <a:cs typeface="ArhialkhanMJ" pitchFamily="2" charset="0"/>
              </a:rPr>
              <a:t>e‡j</a:t>
            </a:r>
            <a:r>
              <a:rPr lang="en-US" sz="5400" dirty="0" smtClean="0">
                <a:solidFill>
                  <a:schemeClr val="bg1"/>
                </a:solidFill>
                <a:latin typeface="ArhialkhanMJ" pitchFamily="2" charset="0"/>
                <a:cs typeface="ArhialkhanMJ" pitchFamily="2" charset="0"/>
              </a:rPr>
              <a:t> ?</a:t>
            </a:r>
            <a:endParaRPr lang="en-US" sz="5400" dirty="0">
              <a:solidFill>
                <a:schemeClr val="bg1"/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383" y="3371280"/>
            <a:ext cx="11245174" cy="11673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80561" y="1439693"/>
            <a:ext cx="2215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4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8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251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3" grpId="0"/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719845" y="603116"/>
            <a:ext cx="10719881" cy="5700407"/>
          </a:xfrm>
          <a:prstGeom prst="ellipse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245457" y="1968129"/>
            <a:ext cx="9668656" cy="4413216"/>
            <a:chOff x="1245457" y="2279409"/>
            <a:chExt cx="9668656" cy="4004659"/>
          </a:xfrm>
        </p:grpSpPr>
        <p:sp>
          <p:nvSpPr>
            <p:cNvPr id="4" name="Rounded Rectangle 3"/>
            <p:cNvSpPr/>
            <p:nvPr/>
          </p:nvSpPr>
          <p:spPr>
            <a:xfrm>
              <a:off x="1245457" y="2279409"/>
              <a:ext cx="9668656" cy="400465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410509" y="2536410"/>
              <a:ext cx="9338553" cy="349065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01042" y="2756494"/>
            <a:ext cx="8727009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mgvR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 n‡”Q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mvgvwRK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m¤ú‡K©i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GKwU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aviv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Ges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GwU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cÖwZwbqZ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cwieZ©bkxj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-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g¨vKvBfvi</a:t>
            </a:r>
            <a:endParaRPr lang="en-US" sz="3600" dirty="0" smtClean="0">
              <a:latin typeface="KarnaphuliMJ" pitchFamily="2" charset="0"/>
              <a:cs typeface="KarnaphuliMJ" pitchFamily="2" charset="0"/>
            </a:endParaRPr>
          </a:p>
          <a:p>
            <a:pPr algn="ctr">
              <a:lnSpc>
                <a:spcPts val="5520"/>
              </a:lnSpc>
            </a:pP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mgvR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n‡jv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mvgvwRK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m¤ú‡K©i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Rvj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, †h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m¤ú‡K©i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Øviv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cÖ‡Z¨K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gvbyl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Zvi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 m½x‡`i m‡½ m¤úK©hy³-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wRmevU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©</a:t>
            </a:r>
            <a:endParaRPr lang="en-US" sz="3600" dirty="0">
              <a:latin typeface="KarnaphuliMJ" pitchFamily="2" charset="0"/>
              <a:cs typeface="KarnaphuliMJ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0800000">
            <a:off x="3778793" y="589671"/>
            <a:ext cx="4601985" cy="1121765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0800000">
            <a:off x="3977512" y="437272"/>
            <a:ext cx="4133658" cy="1121765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43447" y="414498"/>
            <a:ext cx="1489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rahmaputraMJ" pitchFamily="2" charset="0"/>
                <a:cs typeface="BrahmaputraMJ" pitchFamily="2" charset="0"/>
              </a:rPr>
              <a:t>DËi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BrahmaputraMJ" pitchFamily="2" charset="0"/>
              <a:cs typeface="Brahmaputra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193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9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290</Words>
  <Application>Microsoft Office PowerPoint</Application>
  <PresentationFormat>Custom</PresentationFormat>
  <Paragraphs>106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user</cp:lastModifiedBy>
  <cp:revision>341</cp:revision>
  <dcterms:created xsi:type="dcterms:W3CDTF">2015-05-22T04:44:00Z</dcterms:created>
  <dcterms:modified xsi:type="dcterms:W3CDTF">2020-04-14T14:12:46Z</dcterms:modified>
</cp:coreProperties>
</file>