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279" r:id="rId6"/>
    <p:sldId id="272" r:id="rId7"/>
    <p:sldId id="265" r:id="rId8"/>
    <p:sldId id="266" r:id="rId9"/>
    <p:sldId id="267" r:id="rId10"/>
    <p:sldId id="263" r:id="rId11"/>
    <p:sldId id="268" r:id="rId12"/>
    <p:sldId id="264" r:id="rId13"/>
    <p:sldId id="270" r:id="rId14"/>
    <p:sldId id="269" r:id="rId15"/>
    <p:sldId id="271" r:id="rId16"/>
    <p:sldId id="262" r:id="rId17"/>
    <p:sldId id="273" r:id="rId18"/>
    <p:sldId id="277" r:id="rId19"/>
    <p:sldId id="276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79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B28BB-DC1C-4DB5-B417-1BC76ECB2D8E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58DDA-F452-445D-96B3-80E69C20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58DDA-F452-445D-96B3-80E69C20D9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6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48400"/>
            <a:ext cx="8229600" cy="30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286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8839200" cy="362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458200" cy="685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ক্লাসে সবাইকে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802167"/>
          </a:xfrm>
        </p:spPr>
        <p:txBody>
          <a:bodyPr/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838200"/>
            <a:ext cx="6553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u="sng" dirty="0"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4800" b="1" u="sng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b="1" u="sng" dirty="0">
                <a:latin typeface="NikoshBAN" pitchFamily="2" charset="0"/>
                <a:cs typeface="NikoshBAN" pitchFamily="2" charset="0"/>
              </a:rPr>
              <a:t>আ কবুলের শর্তাবলী :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1828800"/>
            <a:ext cx="8839200" cy="419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আল্লাহ্‌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ছাড়া অন্য কাউকে না ডাকা।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শরিয়ত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অনুমোদিত কোন একটি মাধ্যম দিয়ে আল্লাহ্‌ তাআলার কাছে ওসিলা দেয়া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দোয়ার ফলাফল প্রাপ্তিতে তাড়াহুড়া না করা।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দোয়ার মধ্যে পাপের কিছু না থাকা।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আল্লাহ্‌র প্রতি ভাল ধারণা নিয়ে দোয়া করা।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দোয়াতে মনোযোগ থাকা।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খাদ্য পবিত্র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হালাল) হওয়া।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দোয়ার ক্ষেত্রে কোন সীমালঙ্ঘন না করা।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ফরয আমল বাদ দিয়ে দোয়াতে মশগুল না হওয়া।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দোআর </a:t>
            </a: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6188" y="2017059"/>
            <a:ext cx="8915400" cy="3581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খোলা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হস্ততালু একত্রিত করে চেহারা বরাবর সামনে রেখে দো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 করবে।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 শুরুতে আল্লাহর প্রশংসা ও রাসূলুল্লাহ (ছাঃ)-এর উপর দরূদ পাঠ করবে।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অতঃপর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 দো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 পড়বে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 কবুলের স্থান ও সময়: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" y="1752600"/>
            <a:ext cx="9067800" cy="4343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নামাজের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 বৈঠকে তাশাহুদ ও সালামের মধ্যবর্তী সময়ে। 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জুমআর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দিনে ইমামের মিম্বরে বসা হতে সালাম ফিরানো পর্যন্ত সময়কালে 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রাতের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নফল নামাজে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রোজাবস্থায়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রামাযানের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২১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২৩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২৭ ও ২৯ বেজোড় রাত্রিগুলিতে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ছাফা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মারওয়া পাহাড়ে উঠে বায়তুল্লাহর দিকে মুখ করে দু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হাত উঠিয়ে।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 কবুলের স্থান ও সময়: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74812" y="1447800"/>
            <a:ext cx="8915400" cy="48768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ছাফা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ও মারওয়া পাহাড়ে উঠে বায়তুল্লাহর দিকে মুখ করে দু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হাত উঠিয়ে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হজ্জের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সময় আরাফা ময়দানে দু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হাত উঠিয়ে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মাশ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আরুল হারাম অর্থাৎ মুযদালিফা মসজিদে অথবা বাইরে স্বীয় অবস্থান স্থলে ১০ই যিলহাজ্জ ফজরের ছালাতের পর হ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তে সূর্যোদয়ের আগ পর্যন্ত দো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 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১২ ও ১৩ই যিলহাজ্জ তারিখে মিনায় ১ম ও ২য় জামরায় কংকর নিক্ষেপের পর একটু দূরে সরে গিয়ে দু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হাত উঠিয়ে দো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 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বাগৃহের ত্বাওয়াফের সময় রুকনে ইয়ামানী ও হাজারে আসওয়াদের মধ্যবর্তী স্থানে।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কারো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পিছনে খালেছ মনে দো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 করলে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সে দো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 কবুল হয়। সেখানে একজন ফেরেশতা নিযুক্ত থাকেন। যখনই ঐ ব্যক্তি তার ভাইয়ের জন্য দো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 করে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তখনই উক্ত ফেরেশতা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আমীন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বলেন এবং বলেন তোমার জন্যও অনুরূপ হৌক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আর আদব :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6188" y="2017059"/>
            <a:ext cx="8915400" cy="3581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কাকুতি-মিনতি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সহকারে ও গোপনে হওয়া।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একমনে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ভয় ও আকাংখা সহকারে এবং অনুচ্চ শব্দে অথবা মধ্যম স্বরে হওয়া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সারগর্ভ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 তাৎপর্যপূর্ণ হওয়া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pPr marL="285750" indent="-285750">
              <a:buFont typeface="Arial" pitchFamily="34" charset="0"/>
              <a:buChar char="•"/>
            </a:pPr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তিন ব্যক্তির দো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আ নিশ্চিত কবুল হয় :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1447800"/>
            <a:ext cx="9144000" cy="48768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রাসূলুল্লাহ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(ছাঃ) 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তিন ব্যক্তির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নিশ্চিতভাবে কবুল 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এতে কোন সন্দেহ নেই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১) মাযলূমের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২) মুসাফিরের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৩) সন্তানের জন্য পিতার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dirty="0"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atin typeface="NikoshBAN" pitchFamily="2" charset="0"/>
                <a:cs typeface="NikoshBAN" pitchFamily="2" charset="0"/>
              </a:rPr>
              <a:t>তিনি 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‘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তোমরা মাযলূমের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তে সাবধান থাকো। কেননা তার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ও আল্লাহর মধ্যে কোন পর্দা নেই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1462" y="2743199"/>
            <a:ext cx="51010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143000">
              <a:buFont typeface="Courier New" pitchFamily="49" charset="0"/>
              <a:buChar char="o"/>
            </a:pPr>
            <a:r>
              <a:rPr lang="bn-BD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দোয়া কি ?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9940" y="2971800"/>
            <a:ext cx="62103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দোয়া’র গুরুত্ব ব্যাখ্যা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 ? 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2743200"/>
            <a:ext cx="6769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as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দোয়া </a:t>
            </a:r>
            <a:r>
              <a:rPr lang="as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কবুল হওয়ার শর্তগুলো কি </a:t>
            </a:r>
            <a:r>
              <a:rPr lang="as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7982" y="3124200"/>
            <a:ext cx="75216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as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দোয়া </a:t>
            </a:r>
            <a:r>
              <a:rPr lang="as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উপাসনার </a:t>
            </a:r>
            <a:r>
              <a:rPr lang="as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সারাংশ“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বিশ্লেষণ কর 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19071"/>
            <a:ext cx="4159928" cy="440740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বাকি আল হাসান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চিশতিয়া নুরিয়া দাখিল মাদরাসা 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কালীগঞ্জ, কেরানিগঞ্জ,ঢাকা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 ০১৯১৩৭৩৫৬৮৬ 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Email: baqi.liton@gmail.com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191000" cy="440740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bn-BD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114300" indent="0">
              <a:buNone/>
            </a:pPr>
            <a:endParaRPr lang="bn-BD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শ্রেনিঃ অষ্টম 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আকাইদ ও ফিকহ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পঞ্চম</a:t>
            </a:r>
          </a:p>
          <a:p>
            <a:pPr marL="114300" indent="0"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পাঠঃ মাসনুন দোআসমুহ  </a:t>
            </a:r>
          </a:p>
          <a:p>
            <a:pPr marL="114300" indent="0">
              <a:buNone/>
            </a:pP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648200"/>
            <a:ext cx="7696200" cy="523783"/>
          </a:xfrm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বাকি আল হাসান , মোবাইলঃ ০১৯১৩ ৭৩৫৬৮৬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770094"/>
            <a:ext cx="48189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3800" dirty="0" smtClean="0"/>
              <a:t> 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766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2"/>
            <a:ext cx="8305800" cy="1039427"/>
          </a:xfrm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লক্ষ্য কর...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4243"/>
            <a:ext cx="4343400" cy="2148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34244"/>
            <a:ext cx="3911600" cy="2148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42232"/>
            <a:ext cx="4343400" cy="225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4142232"/>
            <a:ext cx="3911601" cy="225856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1734243"/>
            <a:ext cx="8636000" cy="4666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দোআ</a:t>
            </a:r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2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oftwere\Windows XP\Content Creat\-1801060656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762000"/>
            <a:ext cx="5857875" cy="3171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52400" y="3324225"/>
            <a:ext cx="8991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কুরআন মাজিদের আলোকে দোআর গুরুত্ব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5487" y="838200"/>
            <a:ext cx="5655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6958" y="2133600"/>
            <a:ext cx="8534400" cy="3048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দোআ কি বলতে পারবে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দোয়া’র গুরুত্ব ব্যাখ্যা করতে পারবে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দোয়া’র ফজিলত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বর্ণনা করতে পারবে  </a:t>
            </a:r>
          </a:p>
          <a:p>
            <a:pPr algn="ctr"/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9806" y="2286000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দোয়া কি ?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5582" y="3165763"/>
            <a:ext cx="8534400" cy="3048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ইসলামের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পরিভাষা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দোয়া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আরবি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2800" dirty="0">
                <a:latin typeface="NikoshBAN" pitchFamily="2" charset="0"/>
              </a:rPr>
              <a:t>دُعَاء‎‎  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বহুবচন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2800" dirty="0">
                <a:latin typeface="NikoshBAN" pitchFamily="2" charset="0"/>
              </a:rPr>
              <a:t>أدْعِيَة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অনেক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বর্ণান্তরিত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দোয়া  </a:t>
            </a:r>
            <a:r>
              <a:rPr lang="as-IN" sz="2800" baseline="300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শব্দটির আক্ষরিক অর্থ 'আবাহন' বা 'ডাকা',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যা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একটি পদ্ধতি-সিদ্ধ মিনতি প্রক্রিয়া।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শব্দটি এসেছে একটি আরবি শব্দ থেকে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যার বাংলা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অনুবাদ </a:t>
            </a:r>
            <a:r>
              <a:rPr lang="as-IN" sz="2800" i="1" dirty="0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as-IN" sz="2800" i="1" dirty="0">
                <a:latin typeface="NikoshBAN" pitchFamily="2" charset="0"/>
                <a:cs typeface="NikoshBAN" pitchFamily="2" charset="0"/>
              </a:rPr>
              <a:t>তলব কর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,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হযরত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মুহাম্মদ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স)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দোয়া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উপাসনার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সারাংশ";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1" y="493890"/>
            <a:ext cx="5943600" cy="15616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533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দোআর গুরুত্ব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4300" y="1676400"/>
            <a:ext cx="8915400" cy="41148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রাসূলুল্লাহ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(ছাঃ) 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ar-SA" sz="2800" dirty="0">
                <a:latin typeface="NikoshBAN" pitchFamily="2" charset="0"/>
              </a:rPr>
              <a:t>الدُّعَاءُ هُوَ الْعِبَادَةُ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ল ইবাদত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r-SA" sz="2000" dirty="0" smtClean="0">
                <a:latin typeface="NikoshBAN" pitchFamily="2" charset="0"/>
              </a:rPr>
              <a:t>اُدْعُونِي </a:t>
            </a:r>
            <a:r>
              <a:rPr lang="ar-SA" sz="2000" dirty="0">
                <a:latin typeface="NikoshBAN" pitchFamily="2" charset="0"/>
              </a:rPr>
              <a:t>أَسْتَجِبْ لَكُمْ، إِنَّ الَّذِيْنَ يَسْتَكْبِرُوْنَ عَنْ عِبَادَتِيْ سَيَدْخُلُوْنَ جَهَنَّمَ دَاخِرِيْنَ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- 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আমাকে ডাকো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আমি তোমাদের ডাকে সাড়া দিব। যারা অহংকার বশে আমার ইবাদত হ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তে বিমুখ 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সত্বর তারা জাহান্নামে প্রবেশ করবে লাঞ্ছিত অবস্থায়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এখানে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অর্থ দো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আ।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u="sng" dirty="0"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4800" b="1" u="sng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b="1" u="sng" dirty="0">
                <a:latin typeface="NikoshBAN" pitchFamily="2" charset="0"/>
                <a:cs typeface="NikoshBAN" pitchFamily="2" charset="0"/>
              </a:rPr>
              <a:t>আর ফযীলত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3265" y="1407459"/>
            <a:ext cx="8915400" cy="5334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হযরত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আবু সাঈদ খুদরী (রাঃ) 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তে বর্ণিত রাসূলুল্লাহ (ছাঃ) এরশাদ করেন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মুসলমান যখন অন্য কোন মুসলমানের জন্য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যার মধ্যে কোনরূপ গোনাহ বা আত্মীয়তা ছিন্ন করার কথা থাকে 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আল্লাহ পাক উক্ত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আর বিনিময়ে তাকে তিনটির যেকোন একটি দান করে থাকেন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১) তার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দ্রুত কবুল করেন অথবা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২) তার প্রতিদান আখেরাতে প্রদান করার জন্য রেখে দেন অথবা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৩) তার থেকে অনুরূপ আরেকটি কষ্ট দূর করে দেন।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একথা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শুনে ছাহাবীগণ উৎসাহিত হয়ে বললেন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তাহ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লে আমরা বেশী বেশী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করব। রাসূলুল্লাহ (ছাঃ) বললেন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আল্লাহ তার চাইতে আরও বেশী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কবুলকারী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3810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দো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আ কবুলের শর্তাবলী :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6188" y="1447800"/>
            <a:ext cx="8915400" cy="4953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শুরুতে এবং শেষে হামদ ও দরূদ পাঠ 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২)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আল্লাহর প্রতি খালেছ আনুগত্য সহকারে হওয়া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আয় কোন পাপের কথা কিংবা আত্মীয়তা ছিন্ন করার কথা না থাকা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৪)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খাদ্য-পানীয় ও পোষাক হালাল ও পবিত্র হওয়া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৫)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কবুলের জন্য ব্যস্ত না হওয়া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৬)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নিরাশ না হওয়া ও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পরিত্যাগ না 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৭)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উদাসীনভাবে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না করা এবং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 কবুলের ব্যাপারে সর্বদা দৃঢ় আশাবাদী থাকা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তবে আল্লাহ ইচ্ছা করলে যে কোন সময় যে কোন বান্দার এমনকি কাফের-মুশরিকের দো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আও কবুল করে থাকেন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যদি সে অনুতপ্ত হৃদয়ে ক্ষমা চায়।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</TotalTime>
  <Words>501</Words>
  <Application>Microsoft Office PowerPoint</Application>
  <PresentationFormat>On-screen Show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স্বাগতম</vt:lpstr>
      <vt:lpstr>পরিচিতি </vt:lpstr>
      <vt:lpstr>ছবিগুলো লক্ষ্য কর...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Doel</cp:lastModifiedBy>
  <cp:revision>23</cp:revision>
  <dcterms:created xsi:type="dcterms:W3CDTF">2006-08-16T00:00:00Z</dcterms:created>
  <dcterms:modified xsi:type="dcterms:W3CDTF">2019-08-28T03:32:45Z</dcterms:modified>
</cp:coreProperties>
</file>