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303" r:id="rId4"/>
    <p:sldId id="304" r:id="rId5"/>
    <p:sldId id="292" r:id="rId6"/>
    <p:sldId id="281" r:id="rId7"/>
    <p:sldId id="305" r:id="rId8"/>
    <p:sldId id="264" r:id="rId9"/>
    <p:sldId id="295" r:id="rId10"/>
    <p:sldId id="297" r:id="rId11"/>
    <p:sldId id="296" r:id="rId12"/>
    <p:sldId id="288" r:id="rId13"/>
    <p:sldId id="298" r:id="rId14"/>
    <p:sldId id="299" r:id="rId15"/>
    <p:sldId id="300" r:id="rId16"/>
    <p:sldId id="301" r:id="rId17"/>
    <p:sldId id="269" r:id="rId18"/>
    <p:sldId id="302" r:id="rId19"/>
    <p:sldId id="270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mandab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77895" cy="4648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5562600"/>
            <a:ext cx="6477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পড়াশুনায়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অমনোযোগী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2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52600" y="5410200"/>
            <a:ext cx="4689533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ব্যাঘাত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640080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64094"/>
            <a:ext cx="6400800" cy="33939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0" y="1777417"/>
            <a:ext cx="1676400" cy="3373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বাবা, মাকে সময় দিতে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32481"/>
            <a:ext cx="7543800" cy="5428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086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কম্পিউটারসহ বিভিন্ন কাজে ব্যাঘাত</a:t>
            </a:r>
          </a:p>
        </p:txBody>
      </p:sp>
    </p:spTree>
    <p:extLst>
      <p:ext uri="{BB962C8B-B14F-4D97-AF65-F5344CB8AC3E}">
        <p14:creationId xmlns:p14="http://schemas.microsoft.com/office/powerpoint/2010/main" val="4438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6200"/>
            <a:ext cx="524256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21739"/>
          <a:stretch/>
        </p:blipFill>
        <p:spPr>
          <a:xfrm>
            <a:off x="548640" y="2777387"/>
            <a:ext cx="5242560" cy="3937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643787"/>
            <a:ext cx="23622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বন্ধুর পরিবর্তে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ফেক বন্ধু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হয়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934" y="533400"/>
            <a:ext cx="4946116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4" y="533400"/>
            <a:ext cx="3843370" cy="419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324" y="5257800"/>
            <a:ext cx="8686800" cy="1020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সাইটে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ব্রাউজ করে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বাবা-মায়ের টাকা ব্যয় করে</a:t>
            </a:r>
          </a:p>
        </p:txBody>
      </p:sp>
    </p:spTree>
    <p:extLst>
      <p:ext uri="{BB962C8B-B14F-4D97-AF65-F5344CB8AC3E}">
        <p14:creationId xmlns:p14="http://schemas.microsoft.com/office/powerpoint/2010/main" val="19551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0D1DA"/>
              </a:clrFrom>
              <a:clrTo>
                <a:srgbClr val="D0D1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594264"/>
            <a:ext cx="2986088" cy="2873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26720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ঘন্টার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অপচয়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" y="274320"/>
            <a:ext cx="5756898" cy="32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096"/>
            <a:ext cx="8229600" cy="5473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91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পর্ণ সাইটে বা গেমে আসক্ত হয়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382000" cy="5574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8922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সর্বপরি কম্পিউটার আমাদেরকে ব্যবহার করে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আসক্তি কী?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কম্পিউটার আসক্তি ও সামাজিক যোগাযোগ সাইটে আসক্তি বলতে কী বুঝায়? লিখ।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161384" y="990600"/>
            <a:ext cx="4316412" cy="5486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4724400" y="990600"/>
            <a:ext cx="4318000" cy="528149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bn-IN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যোগাযোগ প্রযুক্তি।</a:t>
            </a:r>
            <a:r>
              <a:rPr lang="en-US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, পাঠ-২</a:t>
            </a:r>
            <a:r>
              <a:rPr lang="bn-IN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noProof="0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endParaRPr kumimoji="0" lang="en-US" sz="36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267200"/>
            <a:ext cx="4038600" cy="73574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https://www.teachers.gov.bd/profile_pictures/z92PbY2HFAJ94BwJsLlMabYx7cycctDPng0Z8lfR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667000" cy="28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1384" y="3840894"/>
            <a:ext cx="4182016" cy="263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858106" y="1077532"/>
            <a:ext cx="5656385" cy="392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228630"/>
            <a:ext cx="8305800" cy="1172170"/>
          </a:xfrm>
          <a:prstGeom prst="rect">
            <a:avLst/>
          </a:prstGeom>
        </p:spPr>
        <p:txBody>
          <a:bodyPr/>
          <a:lstStyle/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232350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54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54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33400" y="4736478"/>
            <a:ext cx="8305799" cy="16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কুফল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375940" y="59960"/>
            <a:ext cx="5167860" cy="123544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905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প্রকৃত বন্ধু ও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ফেক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 বলতে কী বুঝায়?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" y="280698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প্রকৃত বন্ধু ও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ফেক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 বলতে কী বুঝায়?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1000" y="457200"/>
            <a:ext cx="295275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4419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81000" y="335280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কুফল ভয়াবহ-মতামতসহ লিখ?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4100" y="3425262"/>
              <a:ext cx="4229100" cy="322340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49794"/>
            <a:ext cx="3124200" cy="52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ব্যবহার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373074"/>
            <a:ext cx="8801100" cy="541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ম্পিউটারের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ব্যবহারকে কী বলা যায়?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8194"/>
            <a:ext cx="8534401" cy="49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1" y="1110766"/>
            <a:ext cx="3506530" cy="2318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50926"/>
            <a:ext cx="4167293" cy="236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1" y="3512173"/>
            <a:ext cx="3506529" cy="2583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" y="373074"/>
            <a:ext cx="8801100" cy="541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ম্পিউটারের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ব্যবহারকে কী বলা যায়?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6172200"/>
            <a:ext cx="1828800" cy="541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7945"/>
            <a:ext cx="4167293" cy="24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1382406"/>
            <a:ext cx="7696200" cy="46156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15240"/>
            <a:ext cx="8610600" cy="126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600" dirty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bn-BD" sz="3600" dirty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আসক্তি </a:t>
            </a:r>
            <a:endParaRPr lang="bn-IN" sz="3600" dirty="0" smtClean="0">
              <a:ln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কুফল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5334000"/>
            <a:ext cx="9372600" cy="541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208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50" dirty="0">
                <a:ln w="11430"/>
                <a:latin typeface="NikoshBAN" pitchFamily="2" charset="0"/>
                <a:cs typeface="NikoshBAN" pitchFamily="2" charset="0"/>
              </a:rPr>
              <a:t>কম্পিউটার আসক্তি আমাদের জন্য সুফল </a:t>
            </a:r>
            <a:r>
              <a:rPr lang="bn-IN" sz="3200" spc="50" dirty="0" smtClean="0">
                <a:ln w="11430"/>
                <a:latin typeface="NikoshBAN" pitchFamily="2" charset="0"/>
                <a:cs typeface="NikoshBAN" pitchFamily="2" charset="0"/>
              </a:rPr>
              <a:t>না কুফল</a:t>
            </a:r>
            <a:r>
              <a:rPr lang="bn-IN" sz="3200" spc="50" dirty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2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400" y="1301234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0800" y="133171"/>
            <a:ext cx="266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2362200"/>
            <a:ext cx="830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লিখতে পারবে;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3657600"/>
            <a:ext cx="8305800" cy="1639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5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99" y="390525"/>
            <a:ext cx="8305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706" y="4930378"/>
            <a:ext cx="8842587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 একই কাজ বারবার করার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 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আকর্ষনকেই কম্পিউটার আসক্তি বলে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035619"/>
              </p:ext>
            </p:extLst>
          </p:nvPr>
        </p:nvGraphicFramePr>
        <p:xfrm>
          <a:off x="6248400" y="1676400"/>
          <a:ext cx="2209800" cy="186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8400" y="1676400"/>
                        <a:ext cx="2209800" cy="1864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4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rot="5400000">
            <a:off x="229394" y="3199606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1107576"/>
            <a:ext cx="5181602" cy="2792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038600"/>
            <a:ext cx="5334002" cy="2475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172201" y="2473309"/>
            <a:ext cx="2255519" cy="251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ঘাড় ব্যথা ও স্বাস্থ্যগত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8" y="270719"/>
            <a:ext cx="8153402" cy="796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সমুহ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05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34"/>
            <a:ext cx="6430719" cy="323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13614"/>
            <a:ext cx="5851525" cy="3276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" y="3810000"/>
            <a:ext cx="1828800" cy="251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258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SolaimanLipi</vt:lpstr>
      <vt:lpstr>Wingdings</vt:lpstr>
      <vt:lpstr>Wingdings 3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পড়াশুনায় অমনোযোগী</vt:lpstr>
      <vt:lpstr>ঘুমের ব্যাঘাত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271</cp:revision>
  <dcterms:created xsi:type="dcterms:W3CDTF">2006-08-16T00:00:00Z</dcterms:created>
  <dcterms:modified xsi:type="dcterms:W3CDTF">2020-04-14T09:43:05Z</dcterms:modified>
</cp:coreProperties>
</file>