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77" r:id="rId2"/>
    <p:sldId id="284" r:id="rId3"/>
    <p:sldId id="285" r:id="rId4"/>
    <p:sldId id="283" r:id="rId5"/>
    <p:sldId id="282" r:id="rId6"/>
    <p:sldId id="258" r:id="rId7"/>
    <p:sldId id="259" r:id="rId8"/>
    <p:sldId id="260" r:id="rId9"/>
    <p:sldId id="261" r:id="rId10"/>
    <p:sldId id="263" r:id="rId11"/>
    <p:sldId id="271" r:id="rId12"/>
    <p:sldId id="262" r:id="rId13"/>
    <p:sldId id="281" r:id="rId14"/>
    <p:sldId id="279" r:id="rId15"/>
    <p:sldId id="280" r:id="rId16"/>
    <p:sldId id="272" r:id="rId17"/>
    <p:sldId id="265" r:id="rId18"/>
    <p:sldId id="266" r:id="rId19"/>
    <p:sldId id="264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A9CB-6F11-47F4-8000-A00B1DEE8C2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2667-B794-4DB7-9A66-5FACBD68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2667-B794-4DB7-9A66-5FACBD6815B1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" y="990600"/>
            <a:ext cx="9050033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805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ক্লাশে সকলকে শুভেচ্ছা</a:t>
            </a:r>
            <a:endParaRPr lang="en-GB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67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at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0"/>
            <a:ext cx="4267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440936"/>
            <a:ext cx="4267200" cy="234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352800" y="1371600"/>
            <a:ext cx="9144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352800" y="3505200"/>
            <a:ext cx="9144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352800" y="6096000"/>
            <a:ext cx="9144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 smtClean="0"/>
          </a:p>
        </p:txBody>
      </p:sp>
      <p:pic>
        <p:nvPicPr>
          <p:cNvPr id="8" name="Picture 7" descr="dead f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2400"/>
            <a:ext cx="4419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7495736" y="1391528"/>
            <a:ext cx="12954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মৃত প্রাণী</a:t>
            </a:r>
            <a:endParaRPr lang="en-US" sz="2800" dirty="0" smtClean="0"/>
          </a:p>
        </p:txBody>
      </p:sp>
      <p:pic>
        <p:nvPicPr>
          <p:cNvPr id="10" name="Picture 9" descr="Gra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86000"/>
            <a:ext cx="4419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7848600" y="3505200"/>
            <a:ext cx="9144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3600" dirty="0" smtClean="0"/>
          </a:p>
        </p:txBody>
      </p:sp>
      <p:pic>
        <p:nvPicPr>
          <p:cNvPr id="12" name="Picture 11" descr="Dear gra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737" y="4191000"/>
            <a:ext cx="461486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6400800" y="6019800"/>
            <a:ext cx="22098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হরিণ ঘাস খাচ্ছে</a:t>
            </a:r>
            <a:endParaRPr lang="en-US" sz="28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chain_and_food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228600"/>
            <a:ext cx="48006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828800"/>
            <a:ext cx="28956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জীব উপাদান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1676400"/>
            <a:ext cx="32004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অজীব উপাদান</a:t>
            </a:r>
            <a:endParaRPr lang="en-US" sz="4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95600" y="1371600"/>
            <a:ext cx="13716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1371600"/>
            <a:ext cx="9906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10200" y="3276600"/>
            <a:ext cx="1524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অজৈব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7848600" y="3276600"/>
            <a:ext cx="1143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জৈব</a:t>
            </a:r>
            <a:endParaRPr lang="en-US" sz="3600" dirty="0"/>
          </a:p>
        </p:txBody>
      </p:sp>
      <p:cxnSp>
        <p:nvCxnSpPr>
          <p:cNvPr id="17" name="Straight Arrow Connector 16"/>
          <p:cNvCxnSpPr>
            <a:stCxn id="4" idx="2"/>
          </p:cNvCxnSpPr>
          <p:nvPr/>
        </p:nvCxnSpPr>
        <p:spPr>
          <a:xfrm rot="5400000">
            <a:off x="7010400" y="2819400"/>
            <a:ext cx="45720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21524" y="2901460"/>
            <a:ext cx="609600" cy="381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0" y="3429000"/>
            <a:ext cx="1524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1752600" y="3429000"/>
            <a:ext cx="1524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3429000" y="3505200"/>
            <a:ext cx="17526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36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1447800" y="2971800"/>
            <a:ext cx="137160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86000" y="2895600"/>
            <a:ext cx="45720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2971800"/>
            <a:ext cx="91440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828800" y="4369188"/>
            <a:ext cx="1524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 স্তর</a:t>
            </a:r>
            <a:endParaRPr lang="en-US" sz="3600" dirty="0"/>
          </a:p>
        </p:txBody>
      </p:sp>
      <p:sp>
        <p:nvSpPr>
          <p:cNvPr id="31" name="Rounded Rectangle 30"/>
          <p:cNvSpPr/>
          <p:nvPr/>
        </p:nvSpPr>
        <p:spPr>
          <a:xfrm>
            <a:off x="1862796" y="5227316"/>
            <a:ext cx="1524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স্তর</a:t>
            </a:r>
            <a:endParaRPr lang="en-US" sz="3600" dirty="0" smtClean="0"/>
          </a:p>
        </p:txBody>
      </p:sp>
      <p:sp>
        <p:nvSpPr>
          <p:cNvPr id="32" name="Rounded Rectangle 31"/>
          <p:cNvSpPr/>
          <p:nvPr/>
        </p:nvSpPr>
        <p:spPr>
          <a:xfrm>
            <a:off x="1874516" y="6087792"/>
            <a:ext cx="1524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৩য় স্তর</a:t>
            </a:r>
            <a:endParaRPr lang="en-US" sz="36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2361406" y="4292988"/>
            <a:ext cx="305594" cy="7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124200" y="6096000"/>
            <a:ext cx="305594" cy="7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14600" y="5181600"/>
            <a:ext cx="305594" cy="7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12" grpId="0" animBg="1"/>
      <p:bldP spid="15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১/বাস্তু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তন্ত্র বলতে কি বুঝ ?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২/পাঁচটি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জীব উপাদান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 পাঁচটি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অজীব উপাদান এর নাম লিখ।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3235" y="152400"/>
            <a:ext cx="358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250"/>
            <a:ext cx="8991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524" y="0"/>
            <a:ext cx="617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0083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ছকটি পূরণ কর।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47564"/>
              </p:ext>
            </p:extLst>
          </p:nvPr>
        </p:nvGraphicFramePr>
        <p:xfrm>
          <a:off x="381000" y="2194560"/>
          <a:ext cx="8458200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4250"/>
                <a:gridCol w="4933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খাদক </a:t>
                      </a:r>
                      <a:endParaRPr lang="en-GB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 ২ টি করে)</a:t>
                      </a:r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স্তরের খাদক </a:t>
                      </a:r>
                      <a:endParaRPr lang="en-GB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স্তরের খাদক </a:t>
                      </a:r>
                      <a:endParaRPr lang="en-GB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স্তরের খাদক </a:t>
                      </a:r>
                      <a:endParaRPr lang="en-GB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r gr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Royal Bengal Tiger of 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343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iger &amp; De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8305800" cy="2362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00" y="6019800"/>
            <a:ext cx="2209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স্থলজ বাস্তুতন্ত্র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357745"/>
            <a:ext cx="5638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715000"/>
            <a:ext cx="48006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পুকুরের বাস্তুসংস্থান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q-wa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1"/>
            <a:ext cx="7772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8"/>
          <a:stretch/>
        </p:blipFill>
        <p:spPr>
          <a:xfrm>
            <a:off x="13447" y="990600"/>
            <a:ext cx="2630714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13360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সাইফুল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শিক্ষকখেপুপাড়া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বালিকা মাধ্যমিক বিদ্যালয়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ebraska" pitchFamily="2" charset="0"/>
                <a:cs typeface="NikoshBAN" pitchFamily="2" charset="0"/>
              </a:rPr>
              <a:t>IC4TE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 এম্বাসেডর, পটুয়াখালী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609600"/>
            <a:ext cx="53340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590800"/>
            <a:ext cx="77724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জলজ বাস্তুতন্ত্র ব্যাখ্যা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609600"/>
            <a:ext cx="53340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590800"/>
            <a:ext cx="55626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বাস্তুতন্ত্র কি ?</a:t>
            </a: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৩টি জীব উপাদান লিখ।</a:t>
            </a: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বিয়োজক কি?</a:t>
            </a:r>
            <a:endParaRPr lang="en-US" sz="4400" dirty="0" smtClean="0"/>
          </a:p>
          <a:p>
            <a:pPr algn="ctr">
              <a:buFont typeface="Wingdings" pitchFamily="2" charset="2"/>
              <a:buChar char="Ø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609600"/>
            <a:ext cx="5334000" cy="1143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90800"/>
            <a:ext cx="69342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একটি জলজ বাস্তুতন্ত্রের ছবি অঙ্কন করে বিভিন্ন উপাদান চিহ্নিত কর।  </a:t>
            </a:r>
          </a:p>
          <a:p>
            <a:pPr algn="ctr">
              <a:buFont typeface="Wingdings" pitchFamily="2" charset="2"/>
              <a:buChar char="Ø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762000"/>
            <a:ext cx="4343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552546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2743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352800" y="1676400"/>
            <a:ext cx="5181600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 চতুর্দশ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সময়-৫০মিনিট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4117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434388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2094" y="221159"/>
            <a:ext cx="6172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2596"/>
            <a:ext cx="411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UK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43400" cy="3505200"/>
          </a:xfrm>
          <a:prstGeom prst="rect">
            <a:avLst/>
          </a:prstGeom>
        </p:spPr>
      </p:pic>
      <p:pic>
        <p:nvPicPr>
          <p:cNvPr id="4" name="Picture 3" descr="De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0" y="3954192"/>
            <a:ext cx="86868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12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  ও উদ্ভিদ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048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পুকুর  ও উদ্ভিদ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943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বন,উদ্ভিদ ও প্রাণি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8349"/>
            <a:ext cx="7772400" cy="4146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188" y="471799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পরিবেশ ও বাস্তুতন্ত্র 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47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04800"/>
            <a:ext cx="5029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4384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বাস্তুতন্ত্র কি 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উপাদানের শ্রেণি বিন্যাস করতে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 গুলো ব্যাখ্যা করতে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জলজ বাস্তুতন্ত্র ব্যাখ্যা করতে পারবে।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&amp; grass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791200"/>
            <a:ext cx="3581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মাটি, উদ্ভিদ, প্রাণী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192</Words>
  <Application>Microsoft Office PowerPoint</Application>
  <PresentationFormat>On-screen Show (4:3)</PresentationFormat>
  <Paragraphs>69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KGSS</cp:lastModifiedBy>
  <cp:revision>81</cp:revision>
  <dcterms:created xsi:type="dcterms:W3CDTF">2006-08-16T00:00:00Z</dcterms:created>
  <dcterms:modified xsi:type="dcterms:W3CDTF">2020-04-12T16:45:26Z</dcterms:modified>
</cp:coreProperties>
</file>