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56" r:id="rId3"/>
    <p:sldId id="257" r:id="rId4"/>
    <p:sldId id="260" r:id="rId5"/>
    <p:sldId id="261" r:id="rId6"/>
    <p:sldId id="259" r:id="rId7"/>
    <p:sldId id="262" r:id="rId8"/>
    <p:sldId id="270" r:id="rId9"/>
    <p:sldId id="275" r:id="rId10"/>
    <p:sldId id="264" r:id="rId11"/>
    <p:sldId id="276" r:id="rId12"/>
    <p:sldId id="277" r:id="rId13"/>
    <p:sldId id="271" r:id="rId14"/>
    <p:sldId id="278" r:id="rId15"/>
    <p:sldId id="274" r:id="rId16"/>
    <p:sldId id="268" r:id="rId17"/>
    <p:sldId id="273" r:id="rId18"/>
    <p:sldId id="269" r:id="rId19"/>
    <p:sldId id="272" r:id="rId20"/>
    <p:sldId id="266" r:id="rId21"/>
    <p:sldId id="263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5" d="100"/>
          <a:sy n="65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8961B-582F-45E0-95FE-D538319ECA76}" type="datetimeFigureOut">
              <a:rPr lang="en-US" smtClean="0"/>
              <a:pPr/>
              <a:t>4/14/2020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DCF27-8701-4008-ACF0-9679B69564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602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CF27-8701-4008-ACF0-9679B695645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003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FB91-65B4-456E-ACD6-0CBBF9B29BCE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00B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571500" y="5410200"/>
            <a:ext cx="8001000" cy="1447800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752600"/>
            <a:ext cx="8305800" cy="4775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19400" y="5334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বিহাইন্ড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7724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95600" y="3048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আউট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1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8001000" cy="484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397045" y="68997"/>
            <a:ext cx="2273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কেচ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আউট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1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7" y="1981200"/>
            <a:ext cx="8001000" cy="4428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33584" y="609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স্ট্যাম্প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আউট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" y="2819400"/>
            <a:ext cx="4698787" cy="419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819400"/>
            <a:ext cx="4343400" cy="4031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1652" y="9144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24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" y="1981200"/>
            <a:ext cx="457200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1200"/>
            <a:ext cx="4495800" cy="4901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600200" y="1066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কেচিং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838200"/>
            <a:ext cx="140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ব্যাটিং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8952"/>
            <a:ext cx="8382000" cy="1797040"/>
          </a:xfrm>
          <a:noFill/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743200"/>
            <a:ext cx="8405842" cy="3657600"/>
          </a:xfrm>
          <a:noFill/>
        </p:spPr>
        <p:txBody>
          <a:bodyPr>
            <a:normAutofit/>
          </a:bodyPr>
          <a:lstStyle/>
          <a:p>
            <a:pPr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ক্রিকেট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কলাকৌশলকে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JAHIR\cricket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5344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36"/>
          </a:xfrm>
          <a:noFill/>
        </p:spPr>
        <p:txBody>
          <a:bodyPr>
            <a:norm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705228"/>
          </a:xfrm>
          <a:noFill/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ক্রিকেট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খেলায়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63880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JAHIR\CRICKET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4582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485" y="0"/>
            <a:ext cx="9137515" cy="12192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00200"/>
            <a:ext cx="3429000" cy="5238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485" y="2918460"/>
            <a:ext cx="51816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মোঃ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আবদুল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জলিল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সহকারী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শিক্ষক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হাউজিং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এস্টেট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স্কুল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এন্ড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কলেজ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মোবাইল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নং01712346075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E-mail:-ajbliton@outlook.com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7514"/>
            <a:ext cx="8534400" cy="1439850"/>
          </a:xfrm>
          <a:noFill/>
        </p:spPr>
        <p:txBody>
          <a:bodyPr>
            <a:no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04800" y="1871666"/>
            <a:ext cx="8534400" cy="4414854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                         </a:t>
            </a:r>
          </a:p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ক্রিকেট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                                               ২।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ডব্লিউ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                                             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ক্রিকেট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খেলায়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ব্যাটিং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                                                                                                                      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905000"/>
          </a:xfrm>
          <a:noFill/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ক্রিকেট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খেলায়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ব্যাটসম্যানের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আউটগুলো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1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441383"/>
            <a:ext cx="6096000" cy="3785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10200"/>
            <a:ext cx="8077200" cy="1295400"/>
          </a:xfrm>
          <a:noFill/>
        </p:spPr>
        <p:txBody>
          <a:bodyPr>
            <a:noAutofit/>
          </a:bodyPr>
          <a:lstStyle/>
          <a:p>
            <a:r>
              <a:rPr lang="en-US" sz="9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00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828800"/>
            <a:ext cx="5638800" cy="5029200"/>
          </a:xfrm>
          <a:noFill/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dirty="0" smtClean="0"/>
              <a:t>   </a:t>
            </a:r>
          </a:p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স্বাস্থ্যবিজ্ঞান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খেলাধুলা</a:t>
            </a:r>
            <a:endParaRPr lang="en-US" sz="4400" dirty="0" smtClean="0"/>
          </a:p>
          <a:p>
            <a:pPr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অধ্যায়ের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            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                          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৫7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              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 ৫০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GB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43138"/>
            <a:ext cx="3109913" cy="4157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715436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পরিকল্পনা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941792"/>
              </p:ext>
            </p:extLst>
          </p:nvPr>
        </p:nvGraphicFramePr>
        <p:xfrm>
          <a:off x="214282" y="1444703"/>
          <a:ext cx="8715435" cy="5302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337"/>
                <a:gridCol w="1359993"/>
                <a:gridCol w="3929090"/>
                <a:gridCol w="1071570"/>
                <a:gridCol w="1214445"/>
              </a:tblGrid>
              <a:tr h="37078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ধাপ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             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কার্যক্রম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উপকরন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6139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প্রস্তুতি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কুশল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বিনিময়,  শ্রেণীবিন্যা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মনোযোগ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আকর্ষণ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ও 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পাঠ ঘোষণা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                                  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৩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মি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D.C+   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চকবোর্ড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                   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1235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 02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শিখণফল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১</a:t>
                      </a:r>
                      <a:endParaRPr lang="en-US" sz="24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শিখণফল ২</a:t>
                      </a:r>
                      <a:endParaRPr lang="en-US" sz="24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শিখণফল 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সংক্ষিপ্ত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আলোচনা</a:t>
                      </a:r>
                      <a:endParaRPr lang="bn-BD" sz="24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জো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ড়া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য় কাজ</a:t>
                      </a:r>
                    </a:p>
                    <a:p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দলীয় কাজ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১০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মি</a:t>
                      </a:r>
                    </a:p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মি</a:t>
                      </a:r>
                    </a:p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মি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D.C</a:t>
                      </a:r>
                      <a:endParaRPr lang="bn-BD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D.C</a:t>
                      </a:r>
                      <a:endParaRPr lang="bn-BD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D.C</a:t>
                      </a:r>
                      <a:endParaRPr lang="bn-BD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7009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 03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মূল্যায়ন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সৃজনশীল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প্রশ্নের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মাধ্যমে</a:t>
                      </a:r>
                      <a:endParaRPr lang="bn-BD" sz="24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১২ মি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D.C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27829"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latin typeface="NikoshBAN" pitchFamily="2" charset="0"/>
                          <a:cs typeface="NikoshBAN" pitchFamily="2" charset="0"/>
                        </a:rPr>
                        <a:t>     ০৪</a:t>
                      </a:r>
                      <a:endParaRPr lang="en-US" sz="2400" b="0" i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বাড়ির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কাজ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চিন্তনমূলক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দিয়ে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২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 মি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D.C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1905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 05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সমাপ্তি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BD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ধন্যবাদ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জানিয়ে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১ মি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D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.C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785">
                <a:tc>
                  <a:txBody>
                    <a:bodyPr/>
                    <a:lstStyle/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56238"/>
            <a:ext cx="9144000" cy="1249362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68940"/>
            <a:ext cx="9144000" cy="1862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ক্রিকেট</a:t>
            </a:r>
            <a:endParaRPr lang="en-GB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14800"/>
          </a:xfrm>
          <a:noFill/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300" dirty="0" smtClean="0">
                <a:solidFill>
                  <a:schemeClr val="bg1"/>
                </a:solidFill>
              </a:rPr>
              <a:t> ------ </a:t>
            </a:r>
          </a:p>
          <a:p>
            <a:pPr>
              <a:buNone/>
            </a:pPr>
            <a:r>
              <a:rPr lang="en-US" sz="4800" dirty="0" smtClean="0"/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ক্রিকেট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খেলায়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ওভার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         </a:t>
            </a:r>
          </a:p>
          <a:p>
            <a:pPr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ক্রিকেট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বাউন্ডারি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               </a:t>
            </a:r>
          </a:p>
          <a:p>
            <a:pPr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ক্রিকেট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কৌশলগুলো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ক্রিকেট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8400"/>
            <a:ext cx="7924800" cy="464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362200" y="4572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বলিং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82296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438400" y="466959"/>
            <a:ext cx="380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ডব্লিউ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87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 err="1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315</Words>
  <Application>Microsoft Office PowerPoint</Application>
  <PresentationFormat>On-screen Show (4:3)</PresentationFormat>
  <Paragraphs>88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পাঠ পরিচিতি</vt:lpstr>
      <vt:lpstr>পাঠ পরিকল্পনা</vt:lpstr>
      <vt:lpstr>উপরের ছবিটি কিসের ?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PowerPoint Presentation</vt:lpstr>
      <vt:lpstr>দলীয় কাজ</vt:lpstr>
      <vt:lpstr>PowerPoint Presentation</vt:lpstr>
      <vt:lpstr>মূল্যায়ন</vt:lpstr>
      <vt:lpstr>বাড়ির কাজ</vt:lpstr>
      <vt:lpstr>ধন্যবাদ সবাইকে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মোহাম্মাদ জহিরুল ইসলাম (জহির) সহাকারী শি</dc:title>
  <dc:creator>Md. Muzammel Haque</dc:creator>
  <cp:lastModifiedBy>HP</cp:lastModifiedBy>
  <cp:revision>113</cp:revision>
  <dcterms:created xsi:type="dcterms:W3CDTF">2006-08-16T00:00:00Z</dcterms:created>
  <dcterms:modified xsi:type="dcterms:W3CDTF">2020-04-14T16:41:37Z</dcterms:modified>
</cp:coreProperties>
</file>