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8" r:id="rId3"/>
    <p:sldId id="266" r:id="rId4"/>
    <p:sldId id="265" r:id="rId5"/>
    <p:sldId id="264" r:id="rId6"/>
    <p:sldId id="263" r:id="rId7"/>
    <p:sldId id="272" r:id="rId8"/>
    <p:sldId id="277" r:id="rId9"/>
    <p:sldId id="271" r:id="rId10"/>
    <p:sldId id="270" r:id="rId11"/>
    <p:sldId id="267" r:id="rId12"/>
    <p:sldId id="261" r:id="rId13"/>
    <p:sldId id="275" r:id="rId14"/>
    <p:sldId id="27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4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0FE1B-6425-46CA-B6EE-0CB0FD22D29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C2408-4A94-4DB3-8223-60A91C49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EE40-ACB5-49B4-83BB-D9D9C0E2AA7E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305D-9CFD-4434-BCE7-0D6F70C75E9E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E0F1-58FA-49FC-BE75-A9647E0B6E33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378A-27EC-46D0-9F88-115D811D42AD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5794-7BFD-4071-9DF5-EC78ADC17783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A8C-8E2F-4611-BAD3-729BD7BF32E1}" type="datetime1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9848-67F8-4B94-B614-1A026AE8BDDC}" type="datetime1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55AE-E7E6-41AC-85E3-B5A9F6E868F7}" type="datetime1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D125-29CE-4943-801B-164EC226149F}" type="datetime1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A8A68-9E3C-4EAE-9E7F-56AAF50AE0B2}" type="datetime1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13A4-2AF7-4BBA-97A1-6D873C2209C6}" type="datetime1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AAF58-9D45-4951-8EB9-C3CC6583D30B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4.wmf"/><Relationship Id="rId4" Type="http://schemas.microsoft.com/office/2007/relationships/hdphoto" Target="../media/hdphoto1.wdp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4634" y="-1148187"/>
            <a:ext cx="7010400" cy="918208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27432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33400"/>
            <a:ext cx="5715000" cy="9906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109003" y="1524000"/>
            <a:ext cx="2500345" cy="1828800"/>
          </a:xfrm>
          <a:prstGeom prst="star24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24-Point Star 7"/>
          <p:cNvSpPr/>
          <p:nvPr/>
        </p:nvSpPr>
        <p:spPr>
          <a:xfrm>
            <a:off x="2271745" y="1511006"/>
            <a:ext cx="2514600" cy="1828800"/>
          </a:xfrm>
          <a:prstGeom prst="star24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4786345" y="1511006"/>
            <a:ext cx="2286000" cy="1828800"/>
          </a:xfrm>
          <a:prstGeom prst="star24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24-Point Star 9"/>
          <p:cNvSpPr/>
          <p:nvPr/>
        </p:nvSpPr>
        <p:spPr>
          <a:xfrm>
            <a:off x="6789787" y="1468591"/>
            <a:ext cx="2286000" cy="1828800"/>
          </a:xfrm>
          <a:prstGeom prst="star24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4460" r="14182"/>
          <a:stretch/>
        </p:blipFill>
        <p:spPr>
          <a:xfrm>
            <a:off x="2750127" y="3810000"/>
            <a:ext cx="371525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0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758" y="-1085841"/>
            <a:ext cx="7010400" cy="918208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6" name="Group 5"/>
          <p:cNvGrpSpPr/>
          <p:nvPr/>
        </p:nvGrpSpPr>
        <p:grpSpPr>
          <a:xfrm>
            <a:off x="510886" y="959645"/>
            <a:ext cx="8235907" cy="1859755"/>
            <a:chOff x="510886" y="959645"/>
            <a:chExt cx="8235907" cy="2240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5" t="5279" r="13551" b="6442"/>
            <a:stretch/>
          </p:blipFill>
          <p:spPr>
            <a:xfrm>
              <a:off x="510886" y="959645"/>
              <a:ext cx="2613313" cy="208835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352" y="959645"/>
              <a:ext cx="2366657" cy="2088355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959645"/>
              <a:ext cx="2650793" cy="224075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1114645" y="2997368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1:2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1321" y="2902588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2:4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7036" y="2997367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4:8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974973" y="3784430"/>
            <a:ext cx="2819400" cy="457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886" y="4419600"/>
            <a:ext cx="8404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অনুপাতে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রাশিকে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শুন্য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ব্যাতিত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অনুপাতের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অনুপাতকে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7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5842" y="-1328297"/>
            <a:ext cx="7010400" cy="918208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3" name="Group 22"/>
          <p:cNvGrpSpPr/>
          <p:nvPr/>
        </p:nvGrpSpPr>
        <p:grpSpPr>
          <a:xfrm>
            <a:off x="4980585" y="1145808"/>
            <a:ext cx="3493193" cy="557461"/>
            <a:chOff x="801493" y="3423805"/>
            <a:chExt cx="7119933" cy="910937"/>
          </a:xfrm>
        </p:grpSpPr>
        <p:grpSp>
          <p:nvGrpSpPr>
            <p:cNvPr id="20" name="Group 19"/>
            <p:cNvGrpSpPr/>
            <p:nvPr/>
          </p:nvGrpSpPr>
          <p:grpSpPr>
            <a:xfrm>
              <a:off x="801493" y="3423805"/>
              <a:ext cx="7119933" cy="910937"/>
              <a:chOff x="1225587" y="3912178"/>
              <a:chExt cx="7119933" cy="91093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7" r="24703" b="23593"/>
              <a:stretch/>
            </p:blipFill>
            <p:spPr>
              <a:xfrm>
                <a:off x="7506240" y="3934691"/>
                <a:ext cx="839280" cy="84166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7" r="24703" b="23593"/>
              <a:stretch/>
            </p:blipFill>
            <p:spPr>
              <a:xfrm>
                <a:off x="1225587" y="3981451"/>
                <a:ext cx="839280" cy="84166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7" r="24703" b="23593"/>
              <a:stretch/>
            </p:blipFill>
            <p:spPr>
              <a:xfrm>
                <a:off x="6332607" y="3912178"/>
                <a:ext cx="839280" cy="84166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7" r="24703" b="23593"/>
              <a:stretch/>
            </p:blipFill>
            <p:spPr>
              <a:xfrm>
                <a:off x="5264727" y="3976255"/>
                <a:ext cx="839280" cy="841664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7" r="24703" b="23593"/>
              <a:stretch/>
            </p:blipFill>
            <p:spPr>
              <a:xfrm>
                <a:off x="4025825" y="3976255"/>
                <a:ext cx="839280" cy="84166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7" r="24703" b="23593"/>
              <a:stretch/>
            </p:blipFill>
            <p:spPr>
              <a:xfrm>
                <a:off x="2216727" y="3976255"/>
                <a:ext cx="839280" cy="841664"/>
              </a:xfrm>
              <a:prstGeom prst="rect">
                <a:avLst/>
              </a:prstGeom>
            </p:spPr>
          </p:pic>
        </p:grpSp>
        <p:sp>
          <p:nvSpPr>
            <p:cNvPr id="21" name="Oval 20"/>
            <p:cNvSpPr/>
            <p:nvPr/>
          </p:nvSpPr>
          <p:spPr>
            <a:xfrm>
              <a:off x="3009900" y="3713018"/>
              <a:ext cx="190500" cy="1316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3009900" y="4036348"/>
              <a:ext cx="190500" cy="12243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2757" y="1855858"/>
            <a:ext cx="91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8681" y="2100081"/>
            <a:ext cx="91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2354" y="1856510"/>
            <a:ext cx="1981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2:4</a:t>
            </a:r>
            <a:endParaRPr lang="en-US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4679" y="3070087"/>
            <a:ext cx="3523131" cy="1120913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A74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লঘু</a:t>
            </a:r>
            <a:r>
              <a:rPr lang="en-US" sz="4000" dirty="0" smtClean="0">
                <a:solidFill>
                  <a:srgbClr val="A74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A74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4000" dirty="0">
              <a:solidFill>
                <a:srgbClr val="A74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4495800"/>
            <a:ext cx="7711778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অনুপাতের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লঘু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2757" y="228600"/>
            <a:ext cx="3057523" cy="1871481"/>
            <a:chOff x="642757" y="228600"/>
            <a:chExt cx="3057523" cy="18714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57" y="576081"/>
              <a:ext cx="1186042" cy="118604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9" y="228600"/>
              <a:ext cx="1871481" cy="1871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687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5842" y="-1137364"/>
            <a:ext cx="7010400" cy="918208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05025"/>
            <a:ext cx="58674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274" y="3986212"/>
            <a:ext cx="7980125" cy="71437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832"/>
              </a:avLst>
            </a:prstTxWarp>
            <a:spAutoFit/>
          </a:bodyPr>
          <a:lstStyle/>
          <a:p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 </a:t>
            </a:r>
            <a:r>
              <a:rPr lang="bn-BD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দৈর্ঘ্যের অনুপাত ২</a:t>
            </a:r>
            <a:r>
              <a:rPr lang="en-US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bn-BD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85800"/>
            <a:ext cx="4343400" cy="1066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 6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10200" y="381000"/>
            <a:ext cx="2362200" cy="172402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1940" y="4603800"/>
            <a:ext cx="7943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ক। ভবনটির দৈর্ঘ্য ও প্রস্থের অনুপাত কী ধরণের ব্যাখ্যা কর ।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দৈর্ঘ্য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প্রস্তের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সমষ্টি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81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দৈর্ঘ্য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প্রস্তের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পরিমান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নির্ণয়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4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758" y="-1085841"/>
            <a:ext cx="7010400" cy="918208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51" y="1605698"/>
            <a:ext cx="3077499" cy="224924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96214" y="2730320"/>
            <a:ext cx="2047741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 ৪২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 flipH="1">
            <a:off x="7019538" y="2657206"/>
            <a:ext cx="1982795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 ৭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4298" y="4378816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সরল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298" y="5025147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২টি সমতুল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5132" y="5671478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লঘু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8538" y="685799"/>
            <a:ext cx="3403620" cy="94742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0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758" y="-1085841"/>
            <a:ext cx="7010400" cy="918208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1081826" y="555687"/>
            <a:ext cx="4407876" cy="12988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316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u="sng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5400" u="sng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u="sng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6677" y="3116688"/>
            <a:ext cx="6027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ও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150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5কেজি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2কেজি 500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সরলীকরণ কর; ১৫:21 ও ৪৫:৩৬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69BBC9-4A71-49A1-B7FD-97171E34B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90600"/>
            <a:ext cx="2712996" cy="202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0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7529" y="-1085842"/>
            <a:ext cx="7010400" cy="918208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547256" y="457199"/>
            <a:ext cx="7987144" cy="266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Plain">
              <a:avLst>
                <a:gd name="adj" fmla="val 49480"/>
              </a:avLst>
            </a:prstTxWarp>
            <a:spAutoFit/>
          </a:bodyPr>
          <a:lstStyle/>
          <a:p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শ্রেণিকার্যক্রম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এখানেই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				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		 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33424"/>
            <a:ext cx="4114800" cy="2562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136539">
            <a:off x="556062" y="3943192"/>
            <a:ext cx="3078877" cy="156241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0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758" y="-1085841"/>
            <a:ext cx="7010400" cy="9182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2407674" y="381000"/>
            <a:ext cx="4343400" cy="990600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2572055" y="3805021"/>
            <a:ext cx="4383835" cy="457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3175209" y="3901586"/>
            <a:ext cx="3499921" cy="457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2870409" y="3921251"/>
            <a:ext cx="3499921" cy="457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1" y="1600200"/>
            <a:ext cx="3810000" cy="4876800"/>
            <a:chOff x="457201" y="1600200"/>
            <a:chExt cx="3810000" cy="4876800"/>
          </a:xfrm>
        </p:grpSpPr>
        <p:sp>
          <p:nvSpPr>
            <p:cNvPr id="4" name="Rounded Rectangle 3"/>
            <p:cNvSpPr/>
            <p:nvPr/>
          </p:nvSpPr>
          <p:spPr>
            <a:xfrm>
              <a:off x="457201" y="1600200"/>
              <a:ext cx="3810000" cy="48768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solidFill>
                  <a:schemeClr val="tx1"/>
                </a:solidFill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endParaRPr lang="en-US" sz="3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কবির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হোসেন</a:t>
              </a:r>
              <a:endPara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en-U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ঘারমোড়া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এ,কে,এম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ফজলুল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হক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হোমনা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নং-0195-3113792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309256" y="1656989"/>
              <a:ext cx="2285999" cy="1905001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0200" y="1581539"/>
            <a:ext cx="3359280" cy="4741832"/>
            <a:chOff x="5410200" y="1581539"/>
            <a:chExt cx="3359280" cy="4741832"/>
          </a:xfrm>
        </p:grpSpPr>
        <p:sp>
          <p:nvSpPr>
            <p:cNvPr id="6" name="Rounded Rectangle 5"/>
            <p:cNvSpPr/>
            <p:nvPr/>
          </p:nvSpPr>
          <p:spPr>
            <a:xfrm>
              <a:off x="5410200" y="1581539"/>
              <a:ext cx="3359280" cy="4741832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শ্রেণীঃ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6ষ্ঠ</a:t>
              </a: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গণিত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দ্বিতীয়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অনুপাত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40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00/00/2020</a:t>
              </a: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1650062"/>
              <a:ext cx="1295400" cy="1647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15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758" y="-1085841"/>
            <a:ext cx="7010400" cy="9182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200400" cy="2538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62000" y="3276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95745" y="3475121"/>
            <a:ext cx="1835375" cy="980339"/>
          </a:xfrm>
          <a:custGeom>
            <a:avLst/>
            <a:gdLst>
              <a:gd name="connsiteX0" fmla="*/ 0 w 1277000"/>
              <a:gd name="connsiteY0" fmla="*/ 81090 h 810895"/>
              <a:gd name="connsiteX1" fmla="*/ 81090 w 1277000"/>
              <a:gd name="connsiteY1" fmla="*/ 0 h 810895"/>
              <a:gd name="connsiteX2" fmla="*/ 1195911 w 1277000"/>
              <a:gd name="connsiteY2" fmla="*/ 0 h 810895"/>
              <a:gd name="connsiteX3" fmla="*/ 1277001 w 1277000"/>
              <a:gd name="connsiteY3" fmla="*/ 81090 h 810895"/>
              <a:gd name="connsiteX4" fmla="*/ 1277000 w 1277000"/>
              <a:gd name="connsiteY4" fmla="*/ 729806 h 810895"/>
              <a:gd name="connsiteX5" fmla="*/ 1195910 w 1277000"/>
              <a:gd name="connsiteY5" fmla="*/ 810896 h 810895"/>
              <a:gd name="connsiteX6" fmla="*/ 81090 w 1277000"/>
              <a:gd name="connsiteY6" fmla="*/ 810895 h 810895"/>
              <a:gd name="connsiteX7" fmla="*/ 0 w 1277000"/>
              <a:gd name="connsiteY7" fmla="*/ 729805 h 810895"/>
              <a:gd name="connsiteX8" fmla="*/ 0 w 1277000"/>
              <a:gd name="connsiteY8" fmla="*/ 81090 h 8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000" h="810895">
                <a:moveTo>
                  <a:pt x="0" y="81090"/>
                </a:moveTo>
                <a:cubicBezTo>
                  <a:pt x="0" y="36305"/>
                  <a:pt x="36305" y="0"/>
                  <a:pt x="81090" y="0"/>
                </a:cubicBezTo>
                <a:lnTo>
                  <a:pt x="1195911" y="0"/>
                </a:lnTo>
                <a:cubicBezTo>
                  <a:pt x="1240696" y="0"/>
                  <a:pt x="1277001" y="36305"/>
                  <a:pt x="1277001" y="81090"/>
                </a:cubicBezTo>
                <a:cubicBezTo>
                  <a:pt x="1277001" y="297329"/>
                  <a:pt x="1277000" y="513567"/>
                  <a:pt x="1277000" y="729806"/>
                </a:cubicBezTo>
                <a:cubicBezTo>
                  <a:pt x="1277000" y="774591"/>
                  <a:pt x="1240695" y="810896"/>
                  <a:pt x="1195910" y="810896"/>
                </a:cubicBezTo>
                <a:lnTo>
                  <a:pt x="81090" y="810895"/>
                </a:lnTo>
                <a:cubicBezTo>
                  <a:pt x="36305" y="810895"/>
                  <a:pt x="0" y="774590"/>
                  <a:pt x="0" y="729805"/>
                </a:cubicBezTo>
                <a:lnTo>
                  <a:pt x="0" y="81090"/>
                </a:lnTo>
                <a:close/>
              </a:path>
            </a:pathLst>
          </a:custGeom>
          <a:solidFill>
            <a:srgbClr val="00B050">
              <a:alpha val="9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100" tIns="157100" rIns="157100" bIns="15710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kern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kern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en-US" sz="2800" kern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kern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reeform 5"/>
              <p:cNvSpPr/>
              <p:nvPr/>
            </p:nvSpPr>
            <p:spPr>
              <a:xfrm>
                <a:off x="2520823" y="3505200"/>
                <a:ext cx="1670178" cy="950260"/>
              </a:xfrm>
              <a:custGeom>
                <a:avLst/>
                <a:gdLst>
                  <a:gd name="connsiteX0" fmla="*/ 0 w 1277000"/>
                  <a:gd name="connsiteY0" fmla="*/ 81090 h 810895"/>
                  <a:gd name="connsiteX1" fmla="*/ 81090 w 1277000"/>
                  <a:gd name="connsiteY1" fmla="*/ 0 h 810895"/>
                  <a:gd name="connsiteX2" fmla="*/ 1195911 w 1277000"/>
                  <a:gd name="connsiteY2" fmla="*/ 0 h 810895"/>
                  <a:gd name="connsiteX3" fmla="*/ 1277001 w 1277000"/>
                  <a:gd name="connsiteY3" fmla="*/ 81090 h 810895"/>
                  <a:gd name="connsiteX4" fmla="*/ 1277000 w 1277000"/>
                  <a:gd name="connsiteY4" fmla="*/ 729806 h 810895"/>
                  <a:gd name="connsiteX5" fmla="*/ 1195910 w 1277000"/>
                  <a:gd name="connsiteY5" fmla="*/ 810896 h 810895"/>
                  <a:gd name="connsiteX6" fmla="*/ 81090 w 1277000"/>
                  <a:gd name="connsiteY6" fmla="*/ 810895 h 810895"/>
                  <a:gd name="connsiteX7" fmla="*/ 0 w 1277000"/>
                  <a:gd name="connsiteY7" fmla="*/ 729805 h 810895"/>
                  <a:gd name="connsiteX8" fmla="*/ 0 w 1277000"/>
                  <a:gd name="connsiteY8" fmla="*/ 81090 h 81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7000" h="810895">
                    <a:moveTo>
                      <a:pt x="0" y="81090"/>
                    </a:moveTo>
                    <a:cubicBezTo>
                      <a:pt x="0" y="36305"/>
                      <a:pt x="36305" y="0"/>
                      <a:pt x="81090" y="0"/>
                    </a:cubicBezTo>
                    <a:lnTo>
                      <a:pt x="1195911" y="0"/>
                    </a:lnTo>
                    <a:cubicBezTo>
                      <a:pt x="1240696" y="0"/>
                      <a:pt x="1277001" y="36305"/>
                      <a:pt x="1277001" y="81090"/>
                    </a:cubicBezTo>
                    <a:cubicBezTo>
                      <a:pt x="1277001" y="297329"/>
                      <a:pt x="1277000" y="513567"/>
                      <a:pt x="1277000" y="729806"/>
                    </a:cubicBezTo>
                    <a:cubicBezTo>
                      <a:pt x="1277000" y="774591"/>
                      <a:pt x="1240695" y="810896"/>
                      <a:pt x="1195910" y="810896"/>
                    </a:cubicBezTo>
                    <a:lnTo>
                      <a:pt x="81090" y="810895"/>
                    </a:lnTo>
                    <a:cubicBezTo>
                      <a:pt x="36305" y="810895"/>
                      <a:pt x="0" y="774590"/>
                      <a:pt x="0" y="729805"/>
                    </a:cubicBezTo>
                    <a:lnTo>
                      <a:pt x="0" y="81090"/>
                    </a:lnTo>
                    <a:close/>
                  </a:path>
                </a:pathLst>
              </a:custGeom>
              <a:solidFill>
                <a:srgbClr val="00B050">
                  <a:alpha val="90000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7100" tIns="157100" rIns="157100" bIns="15710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টনির</a:t>
                </a:r>
                <a:r>
                  <a:rPr lang="en-US" sz="2800" kern="12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বয়স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7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BD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Freeform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23" y="3505200"/>
                <a:ext cx="1670178" cy="950260"/>
              </a:xfrm>
              <a:custGeom>
                <a:avLst/>
                <a:gdLst>
                  <a:gd name="connsiteX0" fmla="*/ 0 w 1277000"/>
                  <a:gd name="connsiteY0" fmla="*/ 81090 h 810895"/>
                  <a:gd name="connsiteX1" fmla="*/ 81090 w 1277000"/>
                  <a:gd name="connsiteY1" fmla="*/ 0 h 810895"/>
                  <a:gd name="connsiteX2" fmla="*/ 1195911 w 1277000"/>
                  <a:gd name="connsiteY2" fmla="*/ 0 h 810895"/>
                  <a:gd name="connsiteX3" fmla="*/ 1277001 w 1277000"/>
                  <a:gd name="connsiteY3" fmla="*/ 81090 h 810895"/>
                  <a:gd name="connsiteX4" fmla="*/ 1277000 w 1277000"/>
                  <a:gd name="connsiteY4" fmla="*/ 729806 h 810895"/>
                  <a:gd name="connsiteX5" fmla="*/ 1195910 w 1277000"/>
                  <a:gd name="connsiteY5" fmla="*/ 810896 h 810895"/>
                  <a:gd name="connsiteX6" fmla="*/ 81090 w 1277000"/>
                  <a:gd name="connsiteY6" fmla="*/ 810895 h 810895"/>
                  <a:gd name="connsiteX7" fmla="*/ 0 w 1277000"/>
                  <a:gd name="connsiteY7" fmla="*/ 729805 h 810895"/>
                  <a:gd name="connsiteX8" fmla="*/ 0 w 1277000"/>
                  <a:gd name="connsiteY8" fmla="*/ 81090 h 81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7000" h="810895">
                    <a:moveTo>
                      <a:pt x="0" y="81090"/>
                    </a:moveTo>
                    <a:cubicBezTo>
                      <a:pt x="0" y="36305"/>
                      <a:pt x="36305" y="0"/>
                      <a:pt x="81090" y="0"/>
                    </a:cubicBezTo>
                    <a:lnTo>
                      <a:pt x="1195911" y="0"/>
                    </a:lnTo>
                    <a:cubicBezTo>
                      <a:pt x="1240696" y="0"/>
                      <a:pt x="1277001" y="36305"/>
                      <a:pt x="1277001" y="81090"/>
                    </a:cubicBezTo>
                    <a:cubicBezTo>
                      <a:pt x="1277001" y="297329"/>
                      <a:pt x="1277000" y="513567"/>
                      <a:pt x="1277000" y="729806"/>
                    </a:cubicBezTo>
                    <a:cubicBezTo>
                      <a:pt x="1277000" y="774591"/>
                      <a:pt x="1240695" y="810896"/>
                      <a:pt x="1195910" y="810896"/>
                    </a:cubicBezTo>
                    <a:lnTo>
                      <a:pt x="81090" y="810895"/>
                    </a:lnTo>
                    <a:cubicBezTo>
                      <a:pt x="36305" y="810895"/>
                      <a:pt x="0" y="774590"/>
                      <a:pt x="0" y="729805"/>
                    </a:cubicBezTo>
                    <a:lnTo>
                      <a:pt x="0" y="81090"/>
                    </a:lnTo>
                    <a:close/>
                  </a:path>
                </a:pathLst>
              </a:cu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09600"/>
            <a:ext cx="2143125" cy="2143125"/>
          </a:xfrm>
          <a:prstGeom prst="rect">
            <a:avLst/>
          </a:prstGeom>
        </p:spPr>
      </p:pic>
      <p:grpSp>
        <p:nvGrpSpPr>
          <p:cNvPr id="9" name="Diagram group"/>
          <p:cNvGrpSpPr/>
          <p:nvPr/>
        </p:nvGrpSpPr>
        <p:grpSpPr>
          <a:xfrm>
            <a:off x="6410325" y="609601"/>
            <a:ext cx="2428875" cy="4612172"/>
            <a:chOff x="3602543" y="1199311"/>
            <a:chExt cx="1522860" cy="4147519"/>
          </a:xfrm>
          <a:scene3d>
            <a:camera prst="isometricOffAxis2Left" zoom="95000"/>
            <a:lightRig rig="flat" dir="t"/>
          </a:scene3d>
        </p:grpSpPr>
        <p:grpSp>
          <p:nvGrpSpPr>
            <p:cNvPr id="10" name="Group 9"/>
            <p:cNvGrpSpPr/>
            <p:nvPr/>
          </p:nvGrpSpPr>
          <p:grpSpPr>
            <a:xfrm>
              <a:off x="3602543" y="1199311"/>
              <a:ext cx="1522860" cy="1364697"/>
              <a:chOff x="3602543" y="1199311"/>
              <a:chExt cx="1522860" cy="1364697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602543" y="1199311"/>
                <a:ext cx="1522860" cy="1364697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4001798" y="1199311"/>
                <a:ext cx="1123605" cy="13646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দাম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25000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bn-BD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677955" y="3895328"/>
              <a:ext cx="1428552" cy="1451502"/>
              <a:chOff x="3677955" y="3895328"/>
              <a:chExt cx="1428552" cy="1451502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677955" y="3895328"/>
                <a:ext cx="1428552" cy="1451502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ounded Rectangle 6"/>
              <p:cNvSpPr/>
              <p:nvPr/>
            </p:nvSpPr>
            <p:spPr>
              <a:xfrm>
                <a:off x="4052485" y="3895328"/>
                <a:ext cx="1054022" cy="14515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দাম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30000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bn-BD" sz="2800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kern="1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14" y="46482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7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758" y="-1085841"/>
            <a:ext cx="7010400" cy="9182083"/>
          </a:xfrm>
          <a:prstGeom prst="rect">
            <a:avLst/>
          </a:prstGeom>
          <a:ln w="6350">
            <a:solidFill>
              <a:srgbClr val="FF0000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1676400" y="2362200"/>
            <a:ext cx="6019800" cy="25907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758" y="-1085841"/>
            <a:ext cx="7010400" cy="918208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219036" y="2588826"/>
            <a:ext cx="783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অনুপাত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কী তা বলতে পারবে ;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36" y="3604489"/>
            <a:ext cx="762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সরল  অনুপাত ব্যাখ্যা করতে  পারবে ;</a:t>
            </a:r>
            <a:endParaRPr lang="en-US" sz="4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616" y="4454495"/>
            <a:ext cx="75196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সমতুল অনুপাত ব্যাখ্যা করতে  পারবে ;</a:t>
            </a:r>
            <a:endParaRPr lang="en-US" sz="4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617" y="5304501"/>
            <a:ext cx="762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লঘু অনুপাত ব্যাখ্যা করতে  পারবে ।</a:t>
            </a:r>
            <a:endParaRPr lang="en-US" sz="4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744503"/>
            <a:ext cx="4132943" cy="8443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685800" y="609600"/>
            <a:ext cx="7305151" cy="9404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7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0144" y="-1352544"/>
            <a:ext cx="7010400" cy="941068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15385" r="3848" b="15385"/>
          <a:stretch/>
        </p:blipFill>
        <p:spPr>
          <a:xfrm>
            <a:off x="4987635" y="152400"/>
            <a:ext cx="3325091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2895600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6964" y="2258291"/>
            <a:ext cx="2514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627"/>
              </a:avLst>
            </a:prstTxWarp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= 2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8126" y="1946564"/>
            <a:ext cx="2514600" cy="6096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= 3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87930"/>
              </p:ext>
            </p:extLst>
          </p:nvPr>
        </p:nvGraphicFramePr>
        <p:xfrm>
          <a:off x="7162800" y="3872895"/>
          <a:ext cx="609600" cy="733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7" imgW="152280" imgH="406080" progId="Equation.3">
                  <p:embed/>
                </p:oleObj>
              </mc:Choice>
              <mc:Fallback>
                <p:oleObj name="Equation" r:id="rId7" imgW="15228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62800" y="3872895"/>
                        <a:ext cx="609600" cy="733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lowchart: Punched Tape 17"/>
          <p:cNvSpPr/>
          <p:nvPr/>
        </p:nvSpPr>
        <p:spPr>
          <a:xfrm>
            <a:off x="3158835" y="2833255"/>
            <a:ext cx="3657600" cy="98604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দামের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791" y="3819298"/>
            <a:ext cx="3901809" cy="8959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বিস্কুটের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চকলেটের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দামের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( 3-2) = 1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বেশি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4679" y="3805441"/>
            <a:ext cx="4191001" cy="8382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বিস্কুটের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চকলেটের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দামের           =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দ্বেরগুন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418587" y="4715287"/>
            <a:ext cx="848299" cy="583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226030" y="4657498"/>
            <a:ext cx="848299" cy="583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7791" y="5486400"/>
            <a:ext cx="3117773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নয়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4953" y="5383612"/>
            <a:ext cx="3117773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7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8" grpId="0" animBg="1"/>
      <p:bldP spid="6" grpId="0" animBg="1"/>
      <p:bldP spid="10" grpId="0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370" y="-1085844"/>
            <a:ext cx="7010400" cy="918208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15385" r="3848" b="15385"/>
          <a:stretch/>
        </p:blipFill>
        <p:spPr>
          <a:xfrm>
            <a:off x="4987635" y="152400"/>
            <a:ext cx="3325091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2895600" cy="17526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83132"/>
              </p:ext>
            </p:extLst>
          </p:nvPr>
        </p:nvGraphicFramePr>
        <p:xfrm>
          <a:off x="4514850" y="3213100"/>
          <a:ext cx="11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7" imgW="114120" imgH="431640" progId="Equation.3">
                  <p:embed/>
                </p:oleObj>
              </mc:Choice>
              <mc:Fallback>
                <p:oleObj name="Equation" r:id="rId7" imgW="114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213100"/>
                        <a:ext cx="114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Callout 4"/>
          <p:cNvSpPr/>
          <p:nvPr/>
        </p:nvSpPr>
        <p:spPr>
          <a:xfrm>
            <a:off x="528809" y="4923792"/>
            <a:ext cx="2819401" cy="645735"/>
          </a:xfrm>
          <a:prstGeom prst="wedgeEllipseCallout">
            <a:avLst>
              <a:gd name="adj1" fmla="val 33769"/>
              <a:gd name="adj2" fmla="val -254884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পূর্বরাশি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895600" y="5410200"/>
            <a:ext cx="2640375" cy="921327"/>
          </a:xfrm>
          <a:prstGeom prst="wedgeEllipseCallout">
            <a:avLst>
              <a:gd name="adj1" fmla="val -22627"/>
              <a:gd name="adj2" fmla="val -25774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অনুপাতের প্রতীক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621576" y="4923792"/>
            <a:ext cx="2819400" cy="715008"/>
          </a:xfrm>
          <a:prstGeom prst="wedgeEllipseCallout">
            <a:avLst>
              <a:gd name="adj1" fmla="val -65529"/>
              <a:gd name="adj2" fmla="val -248726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1893"/>
              </a:avLst>
            </a:prstTxWarp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6881" y="2283479"/>
            <a:ext cx="7929390" cy="1221720"/>
            <a:chOff x="528810" y="2927716"/>
            <a:chExt cx="8185532" cy="1644284"/>
          </a:xfrm>
        </p:grpSpPr>
        <p:sp>
          <p:nvSpPr>
            <p:cNvPr id="3" name="Rectangle 2"/>
            <p:cNvSpPr/>
            <p:nvPr/>
          </p:nvSpPr>
          <p:spPr>
            <a:xfrm>
              <a:off x="528810" y="2927716"/>
              <a:ext cx="8185532" cy="14459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prstTxWarp prst="textPlain">
                <a:avLst>
                  <a:gd name="adj" fmla="val 49492"/>
                </a:avLst>
              </a:prstTxWarp>
              <a:spAutoFit/>
            </a:bodyPr>
            <a:lstStyle/>
            <a:p>
              <a:pPr lvl="0"/>
              <a:r>
                <a:rPr lang="bn-BD" sz="3200" b="1" dirty="0" smtClean="0">
                  <a:ln w="0">
                    <a:solidFill>
                      <a:srgbClr val="990033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বিস্কুটের দাম ও </a:t>
              </a:r>
              <a:r>
                <a:rPr lang="bn-BD" sz="3200" b="1" dirty="0">
                  <a:ln w="0">
                    <a:solidFill>
                      <a:srgbClr val="990033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চকলেটের </a:t>
              </a:r>
              <a:r>
                <a:rPr lang="bn-BD" sz="3200" b="1" dirty="0" smtClean="0">
                  <a:ln w="0">
                    <a:solidFill>
                      <a:srgbClr val="990033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দামের অ</a:t>
              </a:r>
              <a:r>
                <a:rPr lang="bn-BD" sz="3200" dirty="0" smtClean="0">
                  <a:ln w="0">
                    <a:solidFill>
                      <a:srgbClr val="990033"/>
                    </a:solidFill>
                  </a:ln>
                  <a:solidFill>
                    <a:srgbClr val="9900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নুপাত    </a:t>
              </a:r>
            </a:p>
            <a:p>
              <a:pPr lvl="0"/>
              <a:r>
                <a:rPr lang="bn-BD" sz="3200" dirty="0" smtClean="0">
                  <a:ln w="0">
                    <a:solidFill>
                      <a:srgbClr val="990033"/>
                    </a:solidFill>
                  </a:ln>
                  <a:solidFill>
                    <a:srgbClr val="9900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=</a:t>
              </a:r>
              <a:r>
                <a:rPr lang="bn-BD" sz="3200" dirty="0" smtClean="0">
                  <a:ln w="0">
                    <a:solidFill>
                      <a:srgbClr val="990033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n w="0">
                    <a:solidFill>
                      <a:srgbClr val="990033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dirty="0" smtClean="0">
                  <a:ln w="0">
                    <a:solidFill>
                      <a:srgbClr val="990033"/>
                    </a:solidFill>
                  </a:ln>
                  <a:solidFill>
                    <a:srgbClr val="9900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ln w="0">
                    <a:solidFill>
                      <a:srgbClr val="990033"/>
                    </a:solidFill>
                  </a:ln>
                  <a:solidFill>
                    <a:srgbClr val="9900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  </a:t>
              </a:r>
              <a:r>
                <a:rPr lang="en-US" sz="3200" dirty="0" smtClean="0">
                  <a:ln w="0">
                    <a:solidFill>
                      <a:srgbClr val="990033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bn-BD" sz="3200" dirty="0" smtClean="0">
                  <a:ln w="0">
                    <a:solidFill>
                      <a:srgbClr val="990033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n w="0">
                    <a:solidFill>
                      <a:srgbClr val="990033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: 2</a:t>
              </a:r>
              <a:r>
                <a:rPr lang="bn-BD" sz="3200" dirty="0" smtClean="0">
                  <a:ln w="0">
                    <a:solidFill>
                      <a:srgbClr val="990033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endParaRPr lang="en-US" sz="3200" dirty="0">
                <a:ln w="0">
                  <a:solidFill>
                    <a:srgbClr val="990033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1148887"/>
                </p:ext>
              </p:extLst>
            </p:nvPr>
          </p:nvGraphicFramePr>
          <p:xfrm>
            <a:off x="1371600" y="3619488"/>
            <a:ext cx="791698" cy="952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8" name="Equation" r:id="rId9" imgW="152280" imgH="406080" progId="Equation.3">
                    <p:embed/>
                  </p:oleObj>
                </mc:Choice>
                <mc:Fallback>
                  <p:oleObj name="Equation" r:id="rId9" imgW="152280" imgH="4060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619488"/>
                          <a:ext cx="791698" cy="952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2687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6570" y="-1238242"/>
            <a:ext cx="7010400" cy="918208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381000" y="4114800"/>
            <a:ext cx="8382000" cy="17543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সমজাতীয়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অপরটির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কতগুন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ভগ্নাংশটিকে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একিট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33399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3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002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সেন্টিমিটিারে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228600"/>
            <a:ext cx="2514600" cy="248406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4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2043" y="-933441"/>
            <a:ext cx="7010400" cy="918208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3657600" y="920234"/>
            <a:ext cx="4953000" cy="12895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রণির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10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টনির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7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6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609600"/>
            <a:ext cx="2743200" cy="2667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1581143" y="3512127"/>
            <a:ext cx="6172200" cy="27432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=(10×12) : (7×12+6)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120:90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4:3 (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সরলীকরণ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7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399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</dc:creator>
  <cp:lastModifiedBy>Kabir</cp:lastModifiedBy>
  <cp:revision>88</cp:revision>
  <dcterms:created xsi:type="dcterms:W3CDTF">2006-08-16T00:00:00Z</dcterms:created>
  <dcterms:modified xsi:type="dcterms:W3CDTF">2020-04-15T01:54:54Z</dcterms:modified>
</cp:coreProperties>
</file>