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76" r:id="rId3"/>
    <p:sldId id="258" r:id="rId4"/>
    <p:sldId id="270" r:id="rId5"/>
    <p:sldId id="267" r:id="rId6"/>
    <p:sldId id="268" r:id="rId7"/>
    <p:sldId id="259" r:id="rId8"/>
    <p:sldId id="261" r:id="rId9"/>
    <p:sldId id="260" r:id="rId10"/>
    <p:sldId id="269" r:id="rId11"/>
    <p:sldId id="262" r:id="rId12"/>
    <p:sldId id="263" r:id="rId13"/>
    <p:sldId id="264" r:id="rId14"/>
    <p:sldId id="271" r:id="rId15"/>
    <p:sldId id="265" r:id="rId16"/>
    <p:sldId id="272" r:id="rId17"/>
    <p:sldId id="278" r:id="rId18"/>
    <p:sldId id="279" r:id="rId19"/>
    <p:sldId id="277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22" autoAdjust="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10B9-7BDC-457E-934D-85984B6A6A3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B24C-0B43-4AFA-86E2-5774E4A7D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</a:rPr>
              <a:t>এর ব্যবহার </a:t>
            </a:r>
            <a:r>
              <a:rPr lang="bn-IN" sz="1200" b="0" dirty="0" smtClean="0">
                <a:solidFill>
                  <a:schemeClr val="tx1"/>
                </a:solidFill>
              </a:rPr>
              <a:t>লিখ?সম্ভাব্য উত্তর:</a:t>
            </a:r>
            <a:r>
              <a:rPr lang="bn-BD" sz="1400" dirty="0" smtClean="0"/>
              <a:t> </a:t>
            </a:r>
            <a:r>
              <a:rPr lang="bn-BD" sz="1200" dirty="0" smtClean="0"/>
              <a:t>ভি এল সি মিডিয়া প্লেয়ার ব্যবহার করে গান শোনা ও ভিডিও দেখা য়ায়</a:t>
            </a:r>
            <a:r>
              <a:rPr lang="bn-IN" sz="1200" b="0" dirty="0" smtClean="0"/>
              <a:t>,</a:t>
            </a:r>
            <a:r>
              <a:rPr lang="bn-BD" sz="1200" dirty="0" smtClean="0"/>
              <a:t> মযিলা ফায়ারফক্স ব্যবহার করে ইন্টারনেটে ঘুরে বেড়ায়</a:t>
            </a:r>
            <a:r>
              <a:rPr lang="bn-IN" sz="1200" dirty="0" smtClean="0"/>
              <a:t>-</a:t>
            </a:r>
            <a:r>
              <a:rPr lang="bn-IN" sz="1200" b="0" dirty="0" smtClean="0"/>
              <a:t> </a:t>
            </a:r>
            <a:r>
              <a:rPr lang="bn-BD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।বিশেষ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সফটওয়্যার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কেন ব্যবহার করা হয়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?সম্ভাব্য উত্তর:</a:t>
            </a:r>
            <a:r>
              <a:rPr lang="bn-BD" sz="1200" dirty="0" smtClean="0"/>
              <a:t>বিভিন্ন সময় বিভিন্ন  সফটওয়্যার ইন্সটল করতে  সময় অপচয় হয়  এবং সিরিয়াল কী ও আকটিভেট করতে অনেক সময় লেগে য়ায় এ সমস্যা থেকে পরিত্রানের উপায় হল  কোনো </a:t>
            </a:r>
            <a:r>
              <a:rPr lang="bn-IN" sz="1200" dirty="0" smtClean="0"/>
              <a:t>বিশেষ </a:t>
            </a:r>
            <a:r>
              <a:rPr lang="bn-BD" sz="1200" dirty="0" smtClean="0"/>
              <a:t>সফটওয়্যার</a:t>
            </a:r>
            <a:r>
              <a:rPr lang="bn-IN" sz="1200" dirty="0" smtClean="0"/>
              <a:t> </a:t>
            </a:r>
            <a:r>
              <a:rPr lang="bn-BD" sz="1200" dirty="0" smtClean="0"/>
              <a:t>এর ব্যবহার করা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তৈর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রাখলে সহজেই সি ড্রাইভ ফরমেট করে অল্প সময়ের মধ্যে সব সফটওয়্যার ইন্সটল করা সম্ভব হয়। </a:t>
            </a:r>
            <a:r>
              <a:rPr lang="bn-BD" sz="1200" dirty="0" smtClean="0"/>
              <a:t>।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নাম কি?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৫ দলে বিভক্ত করে দলগত কাজ দেওয়া যেতে পারে। প্রত্যেক দল থেকে ভালো প্রশ্ন গুলো নিয়ে একটি সুন্দর হ্যান্ড নোট তৈরি করা যায়। এবং সেটা ব্লাক বোর্ডে লিখে দিবেন।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6D2F-1777-4FC1-89F9-9BBE7F093BD6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7010400" cy="2215991"/>
          </a:xfrm>
          <a:prstGeom prst="rect">
            <a:avLst/>
          </a:prstGeom>
          <a:noFill/>
          <a:ln>
            <a:solidFill>
              <a:srgbClr val="231E42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3800" b="1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plication soft w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9687" y="3664287"/>
            <a:ext cx="2812713" cy="2812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657600"/>
            <a:ext cx="279169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05000" y="152400"/>
            <a:ext cx="44196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 -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808" y="914400"/>
            <a:ext cx="4504792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838200"/>
            <a:ext cx="896980" cy="842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4725" y="1905000"/>
            <a:ext cx="2675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sz="2800" b="1" dirty="0" smtClean="0"/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 গড়ার জন্য আমরা কাজ করে যাবো।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09003" y="3886200"/>
            <a:ext cx="4391997" cy="2730402"/>
            <a:chOff x="2618403" y="4191000"/>
            <a:chExt cx="3629997" cy="24256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03" y="4191000"/>
              <a:ext cx="3629997" cy="2425602"/>
            </a:xfrm>
            <a:prstGeom prst="rect">
              <a:avLst/>
            </a:prstGeom>
          </p:spPr>
        </p:pic>
        <p:pic>
          <p:nvPicPr>
            <p:cNvPr id="8" name="Picture 7" descr="Bezier_3_big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1517" y="4343400"/>
              <a:ext cx="3208283" cy="1577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2843" y="4495861"/>
            <a:ext cx="1105557" cy="109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228600" y="1828800"/>
            <a:ext cx="2667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Microsoft </a:t>
            </a:r>
            <a:r>
              <a:rPr lang="bn-BD" dirty="0" smtClean="0"/>
              <a:t>ওয়ার্ড লেখালেখির কাজের জন্য ব্যবহার করা হয়।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5726668"/>
            <a:ext cx="2514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/>
              <a:t>অ্যাডোবি ফটোশপ ছবির জন্য ব্যবহৃত হয়।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5029200" y="4191000"/>
            <a:ext cx="3200400" cy="2209800"/>
            <a:chOff x="3733800" y="2819400"/>
            <a:chExt cx="4038600" cy="32638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819400"/>
              <a:ext cx="4038600" cy="3263802"/>
            </a:xfrm>
            <a:prstGeom prst="rect">
              <a:avLst/>
            </a:prstGeom>
          </p:spPr>
        </p:pic>
        <p:pic>
          <p:nvPicPr>
            <p:cNvPr id="6" name="Picture 5" descr="Woman_with_guita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3193083"/>
              <a:ext cx="1390649" cy="2031224"/>
            </a:xfrm>
            <a:prstGeom prst="rect">
              <a:avLst/>
            </a:prstGeom>
          </p:spPr>
        </p:pic>
      </p:grpSp>
      <p:pic>
        <p:nvPicPr>
          <p:cNvPr id="4" name="Picture 3" descr="vlc-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114800"/>
            <a:ext cx="129540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gool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1950" y="1371600"/>
            <a:ext cx="4286250" cy="2590800"/>
          </a:xfrm>
          <a:prstGeom prst="rect">
            <a:avLst/>
          </a:prstGeom>
        </p:spPr>
      </p:pic>
      <p:pic>
        <p:nvPicPr>
          <p:cNvPr id="9" name="Picture 8" descr="browser.jpg"/>
          <p:cNvPicPr>
            <a:picLocks noChangeAspect="1"/>
          </p:cNvPicPr>
          <p:nvPr/>
        </p:nvPicPr>
        <p:blipFill>
          <a:blip r:embed="rId7" cstate="print"/>
          <a:srcRect l="34436" r="31323" b="50000"/>
          <a:stretch>
            <a:fillRect/>
          </a:stretch>
        </p:blipFill>
        <p:spPr>
          <a:xfrm>
            <a:off x="894184" y="1676400"/>
            <a:ext cx="1163216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457200" y="30480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/>
              <a:t>মযিলা ফায়ারফক্স ব্যবহার করে ইন্টারনেটে ঘুরে বেড়ায়।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09600" y="5493603"/>
            <a:ext cx="3352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dirty="0" smtClean="0"/>
              <a:t> </a:t>
            </a:r>
            <a:r>
              <a:rPr lang="bn-BD" sz="2000" dirty="0" smtClean="0"/>
              <a:t>ভি এল সি মিডিয়া প্লেয়ার ব্যবহার করে গান শোনা ও ভিডিও দেখা য়ায়। 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0" y="5029200"/>
            <a:ext cx="2743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7400" y="2514600"/>
            <a:ext cx="2286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ame 20"/>
          <p:cNvSpPr/>
          <p:nvPr/>
        </p:nvSpPr>
        <p:spPr>
          <a:xfrm>
            <a:off x="1905000" y="3810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</a:t>
            </a:r>
            <a:r>
              <a:rPr lang="bn-BD" sz="24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দেখি-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9526" y="914400"/>
            <a:ext cx="4981074" cy="3200400"/>
            <a:chOff x="3629526" y="914400"/>
            <a:chExt cx="4981074" cy="2895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26" y="914400"/>
              <a:ext cx="4981074" cy="2895600"/>
            </a:xfrm>
            <a:prstGeom prst="rect">
              <a:avLst/>
            </a:prstGeom>
          </p:spPr>
        </p:pic>
        <p:pic>
          <p:nvPicPr>
            <p:cNvPr id="9" name="Picture 8" descr="dab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1066800"/>
              <a:ext cx="4495800" cy="19812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91000"/>
            <a:ext cx="4167422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img2.wikia.nocookie.net/__cb20140217105242/b__/bloons/images/b/bf/Paint_Windows_7_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62400"/>
            <a:ext cx="1600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4531" t="10053" r="72811" b="85628"/>
          <a:stretch>
            <a:fillRect/>
          </a:stretch>
        </p:blipFill>
        <p:spPr bwMode="auto">
          <a:xfrm>
            <a:off x="228600" y="990600"/>
            <a:ext cx="2269958" cy="1014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1981200" y="5029200"/>
            <a:ext cx="2362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1447800"/>
            <a:ext cx="12954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28800" y="5334000"/>
            <a:ext cx="1752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 ছবি আঁকা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1905000" y="2158425"/>
            <a:ext cx="1600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 গেম খেলা</a:t>
            </a:r>
            <a:endParaRPr lang="en-US" sz="3200" b="1" dirty="0"/>
          </a:p>
        </p:txBody>
      </p:sp>
      <p:sp>
        <p:nvSpPr>
          <p:cNvPr id="11" name="Frame 10"/>
          <p:cNvSpPr/>
          <p:nvPr/>
        </p:nvSpPr>
        <p:spPr>
          <a:xfrm>
            <a:off x="1905000" y="2286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</a:t>
            </a:r>
            <a:r>
              <a:rPr lang="bn-BD" sz="24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দেখি-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reSiz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7200"/>
            <a:ext cx="2990850" cy="2286000"/>
          </a:xfrm>
          <a:prstGeom prst="rect">
            <a:avLst/>
          </a:prstGeom>
        </p:spPr>
      </p:pic>
      <p:pic>
        <p:nvPicPr>
          <p:cNvPr id="2" name="Picture 1" descr="c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1066800"/>
            <a:ext cx="2133600" cy="1371600"/>
          </a:xfrm>
          <a:prstGeom prst="rect">
            <a:avLst/>
          </a:prstGeom>
        </p:spPr>
      </p:pic>
      <p:pic>
        <p:nvPicPr>
          <p:cNvPr id="4" name="Picture 3" descr="Television-Rules-7.8.jpg"/>
          <p:cNvPicPr>
            <a:picLocks noChangeAspect="1"/>
          </p:cNvPicPr>
          <p:nvPr/>
        </p:nvPicPr>
        <p:blipFill>
          <a:blip r:embed="rId5" cstate="print"/>
          <a:srcRect l="7500" r="3333"/>
          <a:stretch>
            <a:fillRect/>
          </a:stretch>
        </p:blipFill>
        <p:spPr>
          <a:xfrm>
            <a:off x="685800" y="457200"/>
            <a:ext cx="35814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2971800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টিভি 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7620000" y="27432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 গাড়ি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410200" y="24384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 ক্যামেরা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905000" y="3429000"/>
            <a:ext cx="548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এ গুলো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b="1" dirty="0" smtClean="0"/>
              <a:t>ক্রয় করলে কি পাওয়া যাবে। </a:t>
            </a:r>
            <a:endParaRPr lang="en-US" sz="3200" b="1" dirty="0"/>
          </a:p>
        </p:txBody>
      </p:sp>
      <p:pic>
        <p:nvPicPr>
          <p:cNvPr id="9" name="Picture 8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322027" y="4236427"/>
            <a:ext cx="2461846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llg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6850" y="1549400"/>
            <a:ext cx="3333750" cy="444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800" y="533400"/>
            <a:ext cx="685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উনি কে? তোমরা কি জানো উনি কিভাবে ধনী হলেন?  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6477000" y="61722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বিলগেটস 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1676400"/>
            <a:ext cx="4038600" cy="3733800"/>
            <a:chOff x="2658262" y="1752600"/>
            <a:chExt cx="5046676" cy="3886200"/>
          </a:xfrm>
        </p:grpSpPr>
        <p:grpSp>
          <p:nvGrpSpPr>
            <p:cNvPr id="14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        Microsoft Office Info path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4" name="Picture 6" descr="InfoPat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15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Access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2" name="Picture 31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16" name="Group 22"/>
            <p:cNvGrpSpPr/>
            <p:nvPr/>
          </p:nvGrpSpPr>
          <p:grpSpPr>
            <a:xfrm>
              <a:off x="2658262" y="5116285"/>
              <a:ext cx="5037938" cy="522515"/>
              <a:chOff x="1447800" y="5257805"/>
              <a:chExt cx="5325288" cy="80532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447800" y="5257805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0" name="Picture 29" descr="word_Ico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ect">
                <a:avLst/>
              </a:prstGeom>
            </p:spPr>
          </p:pic>
        </p:grpSp>
        <p:grpSp>
          <p:nvGrpSpPr>
            <p:cNvPr id="17" name="Group 33"/>
            <p:cNvGrpSpPr/>
            <p:nvPr/>
          </p:nvGrpSpPr>
          <p:grpSpPr>
            <a:xfrm>
              <a:off x="2658262" y="2287675"/>
              <a:ext cx="5037938" cy="596201"/>
              <a:chOff x="1905000" y="2590800"/>
              <a:chExt cx="5536276" cy="90267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905000" y="2590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Excel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8" name="Picture 27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18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   Microsoft Office Power Point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  <p:pic>
            <p:nvPicPr>
              <p:cNvPr id="26" name="Picture 25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19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Groove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4" name="Picture 23" descr="groove_2007_col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2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 Microsoft Office On Note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2" name="Picture 21" descr="OneNote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457200" y="5715000"/>
            <a:ext cx="4495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 smtClean="0"/>
              <a:t>মাইক্রোসফট কোম্পানীর বিভিন্ন সফটওয়্যার</a:t>
            </a:r>
          </a:p>
          <a:p>
            <a:pPr algn="just"/>
            <a:r>
              <a:rPr lang="bn-BD" sz="2400" b="1" dirty="0" smtClean="0"/>
              <a:t> বিক্রি করে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বিশ্বের ধনীদের একজন হয়েছেন।</a:t>
            </a:r>
            <a:r>
              <a:rPr lang="bn-BD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ows-7 lo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399" y="685800"/>
            <a:ext cx="2486513" cy="1676400"/>
          </a:xfrm>
          <a:prstGeom prst="rect">
            <a:avLst/>
          </a:prstGeom>
        </p:spPr>
      </p:pic>
      <p:pic>
        <p:nvPicPr>
          <p:cNvPr id="4" name="Picture 3" descr="windows7-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634916"/>
            <a:ext cx="2209800" cy="1860884"/>
          </a:xfrm>
          <a:prstGeom prst="rect">
            <a:avLst/>
          </a:prstGeom>
        </p:spPr>
      </p:pic>
      <p:pic>
        <p:nvPicPr>
          <p:cNvPr id="5" name="Picture 4" descr="windows-is-loading-fil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09600"/>
            <a:ext cx="2209801" cy="1676400"/>
          </a:xfrm>
          <a:prstGeom prst="rect">
            <a:avLst/>
          </a:prstGeom>
        </p:spPr>
      </p:pic>
      <p:pic>
        <p:nvPicPr>
          <p:cNvPr id="6" name="Picture 5" descr="activ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2164138" cy="1828800"/>
          </a:xfrm>
          <a:prstGeom prst="rect">
            <a:avLst/>
          </a:prstGeom>
        </p:spPr>
      </p:pic>
      <p:pic>
        <p:nvPicPr>
          <p:cNvPr id="7" name="Picture 6" descr="123forWindows-installproces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762000"/>
            <a:ext cx="2503374" cy="1495349"/>
          </a:xfrm>
          <a:prstGeom prst="rect">
            <a:avLst/>
          </a:prstGeom>
        </p:spPr>
      </p:pic>
      <p:pic>
        <p:nvPicPr>
          <p:cNvPr id="8" name="Picture 7" descr="n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2590800"/>
            <a:ext cx="2398498" cy="1904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953000"/>
            <a:ext cx="81534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/>
              <a:t>বিভিন্ন সময় বিভিন্ন  সফটওয়্যার ইন্সটল করতে  সময় অপচয় হয়  এবং সিরিয়াল কী ও আকটিভেট করতে অনেক সময় লেগে য়ায় এ সমস্যা থেকে পরিত্রানের উপায় হল  কোনো </a:t>
            </a:r>
            <a:r>
              <a:rPr lang="bn-IN" sz="2800" dirty="0" smtClean="0"/>
              <a:t>বিশেষ </a:t>
            </a:r>
            <a:r>
              <a:rPr lang="bn-BD" sz="2800" dirty="0" smtClean="0"/>
              <a:t>সফটওয়্যার</a:t>
            </a:r>
            <a:r>
              <a:rPr lang="bn-IN" sz="2800" dirty="0" smtClean="0"/>
              <a:t> </a:t>
            </a:r>
            <a:r>
              <a:rPr lang="bn-BD" sz="2800" dirty="0" smtClean="0"/>
              <a:t>এর ব্যবহার করা।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05000" y="3810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এই বিশেষ সফটওয়্যার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নাম কি?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371600"/>
            <a:ext cx="3581400" cy="3565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1981200" y="5638800"/>
            <a:ext cx="38862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286000" y="381000"/>
            <a:ext cx="3581400" cy="914400"/>
          </a:xfrm>
          <a:prstGeom prst="frame">
            <a:avLst>
              <a:gd name="adj1" fmla="val 6349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sz="5400" b="1" dirty="0" smtClean="0">
                <a:solidFill>
                  <a:schemeClr val="tx1"/>
                </a:solidFill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04800" y="2895600"/>
            <a:ext cx="7924800" cy="1143000"/>
          </a:xfrm>
          <a:prstGeom prst="frame">
            <a:avLst>
              <a:gd name="adj1" fmla="val 6349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</a:rPr>
              <a:t>১।আমাদের বিদ্যালয়ের অফিস সুস্থ পরিচালনার জন্য একটি কাস্টমাইজড সফটওয়্যারের বর্ণনা কর।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685800"/>
            <a:ext cx="4038600" cy="8382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655874"/>
            <a:ext cx="8763000" cy="175432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অ্যাপ্লিকেশন সফটওয়্যার এর অপর নাম কি?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কাস্টমাইজড সফটওয়্যার ব্যবহার করে কি সুবিধা পাবে?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কয়েকটি অ্যাপ্লিকেশন সফটওয়্যারের নাম বল।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961028"/>
            <a:ext cx="4876800" cy="10201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21624"/>
            <a:ext cx="8763000" cy="1200329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কী কী কাজ করার জন্য অ্যাপ্লিকেশন সফটওয়্যার তৈরি করা সম্ভব তার একটা তালিকা করে আনবে।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-228600" y="2148949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8601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429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অধ্যায় : দ্বিতীয় অধ্যায়</a:t>
            </a: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পাঠ : 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অ্যাপ্লিকেশন সফটওয়্যার)</a:t>
            </a: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1731649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500025" y="2492100"/>
            <a:ext cx="3347240" cy="4016332"/>
            <a:chOff x="937750" y="1987396"/>
            <a:chExt cx="3767175" cy="5046313"/>
          </a:xfrm>
        </p:grpSpPr>
        <p:sp>
          <p:nvSpPr>
            <p:cNvPr id="15" name="Rectangle 14"/>
            <p:cNvSpPr/>
            <p:nvPr/>
          </p:nvSpPr>
          <p:spPr>
            <a:xfrm>
              <a:off x="937750" y="3712027"/>
              <a:ext cx="3767175" cy="33216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কামরুজ্জামান সরদার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b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নিশ্চিন্তপুর মাধ্যমিক বিদ্যালয়</a:t>
              </a:r>
            </a:p>
            <a:p>
              <a:pPr algn="ctr"/>
              <a:r>
                <a:rPr lang="b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বাবুপাড়া,পাংশা, রাজবাড়ি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মোবাইল-০১</a:t>
              </a:r>
              <a:r>
                <a:rPr lang="b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৭১১৫১৪৩০৮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kmsarder1983@gmail.com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883" y="1987396"/>
              <a:ext cx="2098651" cy="2209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 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404835"/>
            <a:ext cx="5029200" cy="39377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381000"/>
            <a:ext cx="4648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চিত্রটিতে আমরা কী দেখতে পাচ্ছি?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14400" y="282714"/>
            <a:ext cx="7540387" cy="70788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প্রক্রিয়াটি ম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সহকারে লক্ষ্য ক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b="28158"/>
          <a:stretch>
            <a:fillRect/>
          </a:stretch>
        </p:blipFill>
        <p:spPr>
          <a:xfrm>
            <a:off x="3581400" y="1752600"/>
            <a:ext cx="5258590" cy="2971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28600" y="5867400"/>
            <a:ext cx="8763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তাহলে বলো কম্পিউটারকে কাজের উপযোগী করতে  আমরা কী ব্যবহার করি।</a:t>
            </a:r>
            <a:endParaRPr lang="en-US" sz="2800" dirty="0"/>
          </a:p>
        </p:txBody>
      </p:sp>
      <p:pic>
        <p:nvPicPr>
          <p:cNvPr id="32" name="Picture 31" descr="AnimatedTyping.gif~c2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52398" y="1523999"/>
            <a:ext cx="3124201" cy="31242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438400"/>
            <a:ext cx="2743200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30259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বাংলাদেশ আমাদের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মাতৃভূমি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76870"/>
            <a:ext cx="3759471" cy="92333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5400" b="1" cap="none" spc="0" dirty="0">
              <a:ln/>
              <a:solidFill>
                <a:srgbClr val="FFC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935" y="2209800"/>
            <a:ext cx="6553199" cy="12192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635000"/>
          </a:effectLst>
          <a:scene3d>
            <a:camera prst="perspectiveRelaxedModerately"/>
            <a:lightRig rig="threePt" dir="t"/>
          </a:scene3d>
        </p:spPr>
        <p:txBody>
          <a:bodyPr wrap="square" rtlCol="0">
            <a:prstTxWarp prst="textPlain">
              <a:avLst>
                <a:gd name="adj" fmla="val 52215"/>
              </a:avLst>
            </a:prstTxWarp>
            <a:spAutoFit/>
          </a:bodyPr>
          <a:lstStyle/>
          <a:p>
            <a:pPr algn="just"/>
            <a:r>
              <a:rPr lang="bn-BD" sz="5400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অ্যাপ্লিকেশান </a:t>
            </a:r>
            <a:r>
              <a:rPr lang="bn-IN" sz="5400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bn-IN" sz="54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799"/>
            <a:ext cx="3346993" cy="1323439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8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206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206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40803"/>
            <a:ext cx="5486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876800"/>
            <a:ext cx="8915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৩।কাস্টমাইজড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প্রয়োওজনীয়তা  ব্যাখ্যা করতে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114800"/>
            <a:ext cx="9067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সফটওয়্যা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39869"/>
            <a:ext cx="7315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অ্যাপ্লিকেশান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849923"/>
            <a:ext cx="6248400" cy="902677"/>
            <a:chOff x="1848365" y="457200"/>
            <a:chExt cx="4114800" cy="838200"/>
          </a:xfrm>
        </p:grpSpPr>
        <p:sp>
          <p:nvSpPr>
            <p:cNvPr id="5" name="Rectangle 4"/>
            <p:cNvSpPr/>
            <p:nvPr/>
          </p:nvSpPr>
          <p:spPr>
            <a:xfrm>
              <a:off x="1848365" y="457200"/>
              <a:ext cx="4114800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        Microsoft Office 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3600" dirty="0" smtClean="0"/>
                <a:t> </a:t>
              </a:r>
              <a:endParaRPr lang="en-US" sz="3600" dirty="0"/>
            </a:p>
          </p:txBody>
        </p:sp>
        <p:pic>
          <p:nvPicPr>
            <p:cNvPr id="3" name="Picture 2" descr="animated-computer-image-000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0445" y="517070"/>
              <a:ext cx="598715" cy="7075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6" name="Group 35"/>
          <p:cNvGrpSpPr/>
          <p:nvPr/>
        </p:nvGrpSpPr>
        <p:grpSpPr>
          <a:xfrm>
            <a:off x="2658262" y="1752600"/>
            <a:ext cx="5046676" cy="3886200"/>
            <a:chOff x="2658262" y="1752600"/>
            <a:chExt cx="5046676" cy="3886200"/>
          </a:xfrm>
        </p:grpSpPr>
        <p:grpSp>
          <p:nvGrpSpPr>
            <p:cNvPr id="33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        Microsoft Office Info path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7" name="Picture 6" descr="InfoPat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Access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0" name="Picture 9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2658262" y="5116285"/>
              <a:ext cx="5037938" cy="522515"/>
              <a:chOff x="1447800" y="5257805"/>
              <a:chExt cx="5325288" cy="80532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447800" y="5257805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2" name="Picture 11" descr="word_Ico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2658262" y="2287675"/>
              <a:ext cx="5037938" cy="596201"/>
              <a:chOff x="1905000" y="2590800"/>
              <a:chExt cx="5536276" cy="90267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905000" y="2590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Excel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3" name="Picture 12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Microsoft Office Power Point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pic>
            <p:nvPicPr>
              <p:cNvPr id="15" name="Picture 14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Groove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29" name="Picture 28" descr="groove_2007_col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 Microsoft Office On Note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32" name="Picture 31" descr="OneNote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3048000" y="228600"/>
            <a:ext cx="3276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আমরা কী দেখতে পাচ্ছি?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" y="1752600"/>
            <a:ext cx="2362200" cy="5216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Microsoft Office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2007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এর ফোল্ডার এ  ক্লিক করি। 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47897"/>
            <a:ext cx="7621222" cy="4500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5932" y="228600"/>
            <a:ext cx="1160868" cy="1090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307068"/>
            <a:ext cx="433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ওয়ার্ড আইকোনে ক্লিক করি?ডকুমেন্টের ভিতর কার্সার নিই।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4" y="3505200"/>
            <a:ext cx="3784476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52400"/>
            <a:ext cx="2895600" cy="113877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০২ মিঃ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828800"/>
            <a:ext cx="7162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প্যাকেজ সফটওয়্যার কাকে বলে?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971800"/>
            <a:ext cx="7772400" cy="1752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/>
              <a:t> </a:t>
            </a:r>
            <a:r>
              <a:rPr lang="en-US" sz="2800" dirty="0" smtClean="0"/>
              <a:t>Microsoft Office 2007 </a:t>
            </a:r>
            <a:r>
              <a:rPr lang="bn-BD" sz="2800" dirty="0" smtClean="0"/>
              <a:t>এর ফোল্ডার এর ভিতর আরো অনেকগুলো সফটওয়্যার রয়েছে এই সকল সফটওয়্যার এর সম্মিলিত রুপই হল প্যাকেজ সফটওয়্যার। </a:t>
            </a:r>
            <a:endParaRPr lang="en-US" sz="2800" dirty="0" smtClean="0"/>
          </a:p>
          <a:p>
            <a:pPr algn="just"/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5257800"/>
            <a:ext cx="6096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উত্তরের জন্য ক্লিক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673</Words>
  <Application>Microsoft Office PowerPoint</Application>
  <PresentationFormat>On-screen Show (4:3)</PresentationFormat>
  <Paragraphs>102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KAMRUL</cp:lastModifiedBy>
  <cp:revision>91</cp:revision>
  <dcterms:created xsi:type="dcterms:W3CDTF">2015-04-13T14:05:12Z</dcterms:created>
  <dcterms:modified xsi:type="dcterms:W3CDTF">2020-04-15T13:51:52Z</dcterms:modified>
</cp:coreProperties>
</file>