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13" r:id="rId2"/>
    <p:sldMasterId id="2147483725" r:id="rId3"/>
    <p:sldMasterId id="2147483737" r:id="rId4"/>
  </p:sldMasterIdLst>
  <p:notesMasterIdLst>
    <p:notesMasterId r:id="rId13"/>
  </p:notesMasterIdLst>
  <p:sldIdLst>
    <p:sldId id="256" r:id="rId5"/>
    <p:sldId id="257" r:id="rId6"/>
    <p:sldId id="258" r:id="rId7"/>
    <p:sldId id="264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90" d="100"/>
          <a:sy n="90" d="100"/>
        </p:scale>
        <p:origin x="82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0760C-FE87-4D5A-939B-F70391648DF3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8F463-3B2A-41B0-BC16-C9A31000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8F463-3B2A-41B0-BC16-C9A3100019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8F463-3B2A-41B0-BC16-C9A3100019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6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2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8155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03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4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25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992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3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3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722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4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941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114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507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5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7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30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37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68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32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98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6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94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0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4121945"/>
            <a:ext cx="2514600" cy="102155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defRPr>
            </a:lvl1pPr>
          </a:lstStyle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1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Md. Faruque Mia</a:t>
            </a:r>
          </a:p>
          <a:p>
            <a:r>
              <a:rPr lang="en-US" sz="1200"/>
              <a:t>Assistant Teacher</a:t>
            </a:r>
          </a:p>
          <a:p>
            <a:r>
              <a:rPr lang="en-US" sz="1400"/>
              <a:t>Jagatpur Sadhana High School</a:t>
            </a:r>
          </a:p>
          <a:p>
            <a:r>
              <a:rPr lang="en-US" sz="1400"/>
              <a:t>Titas, Cumilla.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09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C521E-A6F9-4C59-BAE4-865B530EB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59-950c336ad55134913e633c89ca7a16e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4" y="742950"/>
            <a:ext cx="6095219" cy="3444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7350" y="1077679"/>
            <a:ext cx="58293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bn-BD" sz="27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</a:p>
          <a:p>
            <a:pPr defTabSz="685800"/>
            <a:endParaRPr lang="bn-BD" sz="27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defTabSz="685800"/>
            <a:r>
              <a:rPr lang="bn-BD" sz="27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ফারুক মিয়া</a:t>
            </a:r>
          </a:p>
          <a:p>
            <a:pPr defTabSz="685800"/>
            <a:r>
              <a:rPr lang="bn-BD" sz="27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(গণিত ও বিজ্ঞান)</a:t>
            </a:r>
          </a:p>
          <a:p>
            <a:pPr defTabSz="685800"/>
            <a:r>
              <a:rPr lang="bn-BD" sz="27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জগতপুর সাধনা উচ্চ বিদ্যালয়</a:t>
            </a:r>
          </a:p>
          <a:p>
            <a:pPr defTabSz="685800"/>
            <a:r>
              <a:rPr lang="bn-BD" sz="27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তিতাস, কুমিল্লা।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E-mail:mathematics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1262</a:t>
            </a:r>
            <a:r>
              <a:rPr lang="en-US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Mobile: 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01675490005</a:t>
            </a:r>
            <a:endParaRPr lang="en-US" sz="2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228600"/>
            <a:ext cx="1828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3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2" y="1200150"/>
            <a:ext cx="7772400" cy="2286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radley Hand ITC" pitchFamily="66" charset="0"/>
                <a:ea typeface="+mj-ea"/>
                <a:cs typeface="+mj-cs"/>
              </a:rPr>
              <a:t>Class: Eight</a:t>
            </a:r>
            <a:br>
              <a:rPr kumimoji="0" lang="en-US" sz="42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radley Hand ITC" pitchFamily="66" charset="0"/>
                <a:ea typeface="+mj-ea"/>
                <a:cs typeface="+mj-cs"/>
              </a:rPr>
            </a:br>
            <a:r>
              <a:rPr kumimoji="0" lang="en-US" sz="42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radley Hand ITC" pitchFamily="66" charset="0"/>
                <a:ea typeface="+mj-ea"/>
                <a:cs typeface="+mj-cs"/>
              </a:rPr>
              <a:t>Subject: Mathematics</a:t>
            </a:r>
            <a:br>
              <a:rPr kumimoji="0" lang="en-US" sz="42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radley Hand ITC" pitchFamily="66" charset="0"/>
                <a:ea typeface="+mj-ea"/>
                <a:cs typeface="+mj-cs"/>
              </a:rPr>
            </a:br>
            <a:r>
              <a:rPr kumimoji="0" lang="en-US" sz="4200" b="1" i="0" u="none" strike="noStrike" kern="1200" cap="none" spc="0" normalizeH="0" baseline="0" noProof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radley Hand ITC" pitchFamily="66" charset="0"/>
                <a:ea typeface="+mj-ea"/>
                <a:cs typeface="+mj-cs"/>
              </a:rPr>
              <a:t>Chapter: 4.1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computer, table, monitor&#10;&#10;Description automatically generated">
            <a:extLst>
              <a:ext uri="{FF2B5EF4-FFF2-40B4-BE49-F238E27FC236}">
                <a16:creationId xmlns:a16="http://schemas.microsoft.com/office/drawing/2014/main" id="{2A658E45-E11B-4B41-9708-479552725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3050" y="1222876"/>
            <a:ext cx="58293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algn="just" defTabSz="685800"/>
            <a:endParaRPr lang="bn-BD" sz="27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just" defTabSz="685800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C5BB9C6-716D-4BB4-B5C4-189C7DA147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t="5864" r="14057" b="11112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762000" y="1200150"/>
            <a:ext cx="3962399" cy="3581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400" b="1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b="1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400" b="1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400" b="1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নির্ণয়ঃ</a:t>
            </a:r>
            <a:endParaRPr lang="en-US" sz="2400" b="1" dirty="0">
              <a:ln w="127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(ক)</a:t>
            </a:r>
            <a:endParaRPr lang="bn-IN" sz="2400" b="1" dirty="0">
              <a:ln w="127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b="1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সমাধানঃ</a:t>
            </a:r>
            <a:endParaRPr lang="bn-IN" sz="2400" b="1" dirty="0">
              <a:ln w="127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0" u="none" strike="noStrike" kern="1200" cap="none" spc="0" normalizeH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	</a:t>
            </a:r>
            <a:endParaRPr lang="bn-IN" sz="2400" b="1" dirty="0">
              <a:ln w="12700">
                <a:noFill/>
                <a:prstDash val="solid"/>
              </a:ln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400" b="1" dirty="0">
                <a:ln w="12700">
                  <a:solidFill>
                    <a:schemeClr val="bg1"/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	  </a:t>
            </a:r>
            <a:endParaRPr kumimoji="0" lang="bn-IN" sz="2400" b="1" i="0" u="none" strike="noStrike" kern="1200" cap="none" spc="0" normalizeH="0" noProof="0" dirty="0">
              <a:ln w="12700">
                <a:solidFill>
                  <a:schemeClr val="bg1"/>
                </a:solidFill>
                <a:prstDash val="solid"/>
              </a:ln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 w="12700">
                  <a:solidFill>
                    <a:schemeClr val="bg1"/>
                  </a:solidFill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  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1235074" y="1595438"/>
                <a:ext cx="1431925" cy="42068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5074" y="1595438"/>
                <a:ext cx="1431925" cy="420687"/>
              </a:xfrm>
              <a:prstGeom prst="rect">
                <a:avLst/>
              </a:prstGeom>
              <a:blipFill>
                <a:blip r:embed="rId4"/>
                <a:stretch>
                  <a:fillRect l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Object 5"/>
              <p:cNvSpPr txBox="1"/>
              <p:nvPr/>
            </p:nvSpPr>
            <p:spPr bwMode="auto">
              <a:xfrm>
                <a:off x="1698624" y="2085975"/>
                <a:ext cx="1287463" cy="42068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02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8624" y="2085975"/>
                <a:ext cx="1287463" cy="420688"/>
              </a:xfrm>
              <a:prstGeom prst="rect">
                <a:avLst/>
              </a:prstGeom>
              <a:blipFill>
                <a:blip r:embed="rId5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Object 6"/>
              <p:cNvSpPr txBox="1"/>
              <p:nvPr/>
            </p:nvSpPr>
            <p:spPr bwMode="auto">
              <a:xfrm>
                <a:off x="1429346" y="2550452"/>
                <a:ext cx="1684338" cy="5715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30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9346" y="2550452"/>
                <a:ext cx="1684338" cy="571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1394635" y="3170685"/>
                <a:ext cx="3429000" cy="6096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4635" y="3170685"/>
                <a:ext cx="3429000" cy="609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/>
              <p:cNvSpPr txBox="1"/>
              <p:nvPr/>
            </p:nvSpPr>
            <p:spPr bwMode="auto">
              <a:xfrm>
                <a:off x="5030970" y="1315228"/>
                <a:ext cx="4038598" cy="5683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0970" y="1315228"/>
                <a:ext cx="4038598" cy="568325"/>
              </a:xfrm>
              <a:prstGeom prst="rect">
                <a:avLst/>
              </a:prstGeom>
              <a:blipFill>
                <a:blip r:embed="rId8"/>
                <a:stretch>
                  <a:fillRect l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Object 10"/>
              <p:cNvSpPr txBox="1"/>
              <p:nvPr/>
            </p:nvSpPr>
            <p:spPr bwMode="auto">
              <a:xfrm>
                <a:off x="4997531" y="2536825"/>
                <a:ext cx="3962398" cy="5683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4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7531" y="2536825"/>
                <a:ext cx="3962398" cy="568325"/>
              </a:xfrm>
              <a:prstGeom prst="rect">
                <a:avLst/>
              </a:prstGeom>
              <a:blipFill>
                <a:blip r:embed="rId9"/>
                <a:stretch>
                  <a:fillRect l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1633251" y="1604797"/>
            <a:ext cx="3853147" cy="2324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2360085" y="1574969"/>
            <a:ext cx="3659715" cy="2275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22709" y="2033901"/>
            <a:ext cx="2209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এর বর্গ নির্ণয়</a:t>
            </a:r>
            <a:endParaRPr lang="en-US" sz="2400" dirty="0">
              <a:ln w="12700">
                <a:noFill/>
                <a:prstDash val="solid"/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8241" y="25206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=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0969" y="314072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=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402973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Brush Script MT" pitchFamily="66" charset="0"/>
              </a:rPr>
              <a:t>Ans: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9851" y="378185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2"/>
              <p:cNvSpPr txBox="1"/>
              <p:nvPr/>
            </p:nvSpPr>
            <p:spPr bwMode="auto">
              <a:xfrm>
                <a:off x="1429560" y="3809819"/>
                <a:ext cx="3048000" cy="51276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23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9560" y="3809819"/>
                <a:ext cx="3048000" cy="512762"/>
              </a:xfrm>
              <a:prstGeom prst="rect">
                <a:avLst/>
              </a:prstGeom>
              <a:blipFill>
                <a:blip r:embed="rId10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51F4F6-8790-4E3B-AF75-CB313A05D255}"/>
              </a:ext>
            </a:extLst>
          </p:cNvPr>
          <p:cNvCxnSpPr/>
          <p:nvPr/>
        </p:nvCxnSpPr>
        <p:spPr>
          <a:xfrm>
            <a:off x="4988437" y="590550"/>
            <a:ext cx="0" cy="3962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A506624-59D3-43B1-A2A0-CA1E0E55AD6C}"/>
              </a:ext>
            </a:extLst>
          </p:cNvPr>
          <p:cNvSpPr txBox="1"/>
          <p:nvPr/>
        </p:nvSpPr>
        <p:spPr>
          <a:xfrm>
            <a:off x="6172200" y="66675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9" grpId="0"/>
      <p:bldP spid="1030" grpId="0"/>
      <p:bldP spid="9" grpId="0"/>
      <p:bldP spid="10" grpId="0"/>
      <p:bldP spid="1034" grpId="0"/>
      <p:bldP spid="18" grpId="0"/>
      <p:bldP spid="19" grpId="0"/>
      <p:bldP spid="21" grpId="0"/>
      <p:bldP spid="22" grpId="0"/>
      <p:bldP spid="23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food, old, bread&#10;&#10;Description automatically generated">
            <a:extLst>
              <a:ext uri="{FF2B5EF4-FFF2-40B4-BE49-F238E27FC236}">
                <a16:creationId xmlns:a16="http://schemas.microsoft.com/office/drawing/2014/main" id="{5292DF24-1E83-4FCB-95C8-BEA8480E8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52400" y="438150"/>
            <a:ext cx="4724400" cy="426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১।</a:t>
            </a:r>
            <a:r>
              <a:rPr kumimoji="0" lang="en-US" sz="2400" b="1" i="0" u="none" strike="noStrike" kern="1200" cap="none" spc="0" normalizeH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সূত্রের</a:t>
            </a:r>
            <a:r>
              <a:rPr kumimoji="0" lang="en-US" sz="2400" b="1" i="0" u="none" strike="noStrike" kern="1200" cap="none" spc="0" normalizeH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সাহায্যে</a:t>
            </a:r>
            <a:r>
              <a:rPr kumimoji="0" lang="en-US" sz="2400" b="1" i="0" u="none" strike="noStrike" kern="1200" cap="none" spc="0" normalizeH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রাশির</a:t>
            </a:r>
            <a:r>
              <a:rPr kumimoji="0" lang="en-US" sz="2400" b="1" i="0" u="none" strike="noStrike" kern="1200" cap="none" spc="0" normalizeH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বর্গ</a:t>
            </a:r>
            <a:r>
              <a:rPr kumimoji="0" lang="en-US" sz="2400" b="1" i="0" u="none" strike="noStrike" kern="1200" cap="none" spc="0" normalizeH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নির্ণয়ঃ</a:t>
            </a:r>
            <a:endParaRPr kumimoji="0" lang="en-US" sz="2400" b="1" i="0" u="none" strike="noStrike" kern="1200" cap="none" spc="0" normalizeH="0" noProof="0" dirty="0">
              <a:ln w="12700">
                <a:noFill/>
                <a:prstDash val="solid"/>
              </a:ln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(গ)</a:t>
            </a:r>
            <a:endParaRPr kumimoji="0" lang="bn-IN" sz="2400" b="1" i="0" u="none" strike="noStrike" kern="1200" cap="none" spc="0" normalizeH="0" noProof="0" dirty="0">
              <a:ln w="12700">
                <a:noFill/>
                <a:prstDash val="solid"/>
              </a:ln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n w="12700">
                  <a:noFill/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সমাধানঃ</a:t>
            </a:r>
            <a:endParaRPr lang="bn-IN" sz="2400" b="1" dirty="0">
              <a:ln w="12700">
                <a:noFill/>
                <a:prstDash val="solid"/>
              </a:ln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noProof="0" dirty="0">
                <a:ln w="12700">
                  <a:solidFill>
                    <a:schemeClr val="bg1"/>
                  </a:solidFill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	</a:t>
            </a:r>
            <a:endParaRPr lang="bn-IN" sz="2800" b="1" dirty="0">
              <a:ln w="12700">
                <a:solidFill>
                  <a:schemeClr val="bg1"/>
                </a:solidFill>
                <a:prstDash val="solid"/>
              </a:ln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b="1" dirty="0">
                <a:ln w="12700">
                  <a:solidFill>
                    <a:schemeClr val="bg1"/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	  </a:t>
            </a:r>
            <a:endParaRPr kumimoji="0" lang="bn-IN" sz="2800" b="1" i="0" u="none" strike="noStrike" kern="1200" cap="none" spc="0" normalizeH="0" noProof="0" dirty="0">
              <a:ln w="12700">
                <a:solidFill>
                  <a:schemeClr val="bg1"/>
                </a:solidFill>
                <a:prstDash val="solid"/>
              </a:ln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 w="12700">
                  <a:solidFill>
                    <a:schemeClr val="bg1"/>
                  </a:solidFill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  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600586" y="825682"/>
                <a:ext cx="1380613" cy="48101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586" y="825682"/>
                <a:ext cx="1380613" cy="481012"/>
              </a:xfrm>
              <a:prstGeom prst="rect">
                <a:avLst/>
              </a:prstGeom>
              <a:blipFill>
                <a:blip r:embed="rId3"/>
                <a:stretch>
                  <a:fillRect l="-3540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Object 5"/>
              <p:cNvSpPr txBox="1"/>
              <p:nvPr/>
            </p:nvSpPr>
            <p:spPr bwMode="auto">
              <a:xfrm>
                <a:off x="1090450" y="1318882"/>
                <a:ext cx="1622588" cy="48101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2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450" y="1318882"/>
                <a:ext cx="1622588" cy="481012"/>
              </a:xfrm>
              <a:prstGeom prst="rect">
                <a:avLst/>
              </a:prstGeom>
              <a:blipFill>
                <a:blip r:embed="rId4"/>
                <a:stretch>
                  <a:fillRect l="-3008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Object 6"/>
              <p:cNvSpPr txBox="1"/>
              <p:nvPr/>
            </p:nvSpPr>
            <p:spPr bwMode="auto">
              <a:xfrm>
                <a:off x="1025062" y="1847850"/>
                <a:ext cx="1744662" cy="571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30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062" y="1847850"/>
                <a:ext cx="1744662" cy="571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1012494" y="2307096"/>
                <a:ext cx="3648405" cy="6096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2494" y="2307096"/>
                <a:ext cx="3648405" cy="6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29200" y="297753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সূত্রঃ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/>
              <p:cNvSpPr txBox="1"/>
              <p:nvPr/>
            </p:nvSpPr>
            <p:spPr bwMode="auto">
              <a:xfrm>
                <a:off x="5029200" y="1057126"/>
                <a:ext cx="4114800" cy="5683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1057126"/>
                <a:ext cx="4114800" cy="568325"/>
              </a:xfrm>
              <a:prstGeom prst="rect">
                <a:avLst/>
              </a:prstGeom>
              <a:blipFill>
                <a:blip r:embed="rId7"/>
                <a:stretch>
                  <a:fillRect l="-2222" t="-638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Object 10"/>
              <p:cNvSpPr txBox="1"/>
              <p:nvPr/>
            </p:nvSpPr>
            <p:spPr bwMode="auto">
              <a:xfrm>
                <a:off x="5094728" y="2003425"/>
                <a:ext cx="4168004" cy="5683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</a:rPr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34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4728" y="2003425"/>
                <a:ext cx="4168004" cy="568325"/>
              </a:xfrm>
              <a:prstGeom prst="rect">
                <a:avLst/>
              </a:prstGeom>
              <a:blipFill>
                <a:blip r:embed="rId8"/>
                <a:stretch>
                  <a:fillRect l="-2343" t="-6452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1066800" y="1123950"/>
            <a:ext cx="45720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1707490" y="1123950"/>
            <a:ext cx="4540910" cy="1066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0" y="132855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এর বর্গ নির্ণয়</a:t>
            </a:r>
            <a:endParaRPr lang="en-US" sz="2400" dirty="0">
              <a:ln w="12700">
                <a:noFill/>
                <a:prstDash val="solid"/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890" y="182641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=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579" y="228951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=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1200" y="343454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Brush Script MT" pitchFamily="66" charset="0"/>
              </a:rPr>
              <a:t>Ans</a:t>
            </a:r>
            <a:r>
              <a:rPr lang="en-US" sz="2800" b="1" dirty="0">
                <a:solidFill>
                  <a:srgbClr val="002060"/>
                </a:solidFill>
                <a:latin typeface="Brush Script MT" pitchFamily="66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446" y="2951646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/>
              <p:cNvSpPr txBox="1"/>
              <p:nvPr/>
            </p:nvSpPr>
            <p:spPr bwMode="auto">
              <a:xfrm>
                <a:off x="1038446" y="2979753"/>
                <a:ext cx="3346450" cy="55483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𝒑𝒒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446" y="2979753"/>
                <a:ext cx="3346450" cy="554839"/>
              </a:xfrm>
              <a:prstGeom prst="rect">
                <a:avLst/>
              </a:prstGeom>
              <a:blipFill>
                <a:blip r:embed="rId9"/>
                <a:stretch>
                  <a:fillRect l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picture containing cake, sitting, food, table&#10;&#10;Description automatically generated">
            <a:extLst>
              <a:ext uri="{FF2B5EF4-FFF2-40B4-BE49-F238E27FC236}">
                <a16:creationId xmlns:a16="http://schemas.microsoft.com/office/drawing/2014/main" id="{74289A16-2BF8-4F7A-AFA6-12B7E775EC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r="4013" b="4479"/>
          <a:stretch/>
        </p:blipFill>
        <p:spPr>
          <a:xfrm>
            <a:off x="3930518" y="40430"/>
            <a:ext cx="1917700" cy="5142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9" grpId="0"/>
      <p:bldP spid="1030" grpId="0"/>
      <p:bldP spid="9" grpId="0"/>
      <p:bldP spid="10" grpId="0"/>
      <p:bldP spid="1034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438150"/>
            <a:ext cx="3656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বাড়ির 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66800" y="2114550"/>
          <a:ext cx="2451100" cy="2549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0" name="Equation" r:id="rId3" imgW="634680" imgH="660240" progId="Equation.3">
                  <p:embed/>
                </p:oleObj>
              </mc:Choice>
              <mc:Fallback>
                <p:oleObj name="Equation" r:id="rId3" imgW="6346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14550"/>
                        <a:ext cx="2451100" cy="2549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1468219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সূত্রের সাহায্যে বর্গ নির্ণয় করঃ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0" y="2114550"/>
          <a:ext cx="2362200" cy="24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1" name="Equation" r:id="rId5" imgW="634680" imgH="660240" progId="Equation.3">
                  <p:embed/>
                </p:oleObj>
              </mc:Choice>
              <mc:Fallback>
                <p:oleObj name="Equation" r:id="rId5" imgW="63468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14550"/>
                        <a:ext cx="2362200" cy="245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8A07B10-C52D-4581-A403-DD395EAFB3E4}"/>
              </a:ext>
            </a:extLst>
          </p:cNvPr>
          <p:cNvGrpSpPr/>
          <p:nvPr/>
        </p:nvGrpSpPr>
        <p:grpSpPr>
          <a:xfrm>
            <a:off x="1219200" y="1276350"/>
            <a:ext cx="5257800" cy="2819400"/>
            <a:chOff x="578536" y="1324081"/>
            <a:chExt cx="6965263" cy="3346763"/>
          </a:xfrm>
        </p:grpSpPr>
        <p:pic>
          <p:nvPicPr>
            <p:cNvPr id="8" name="Picture 7" descr="176xp2-twilightwap.c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29019">
              <a:off x="1600199" y="1324081"/>
              <a:ext cx="5943600" cy="334676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rot="20583261">
              <a:off x="578536" y="1481693"/>
              <a:ext cx="5088252" cy="400110"/>
            </a:xfrm>
            <a:prstGeom prst="rect">
              <a:avLst/>
            </a:prstGeom>
            <a:solidFill>
              <a:srgbClr val="FFFF00"/>
            </a:solidFill>
            <a:effectLst>
              <a:softEdge rad="63500"/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ধন্যবাদ সকলকে আমার সাথে থাকার জন্য</a:t>
              </a:r>
              <a:endPara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204</Words>
  <Application>Microsoft Office PowerPoint</Application>
  <PresentationFormat>On-screen Show (16:9)</PresentationFormat>
  <Paragraphs>63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Bradley Hand ITC</vt:lpstr>
      <vt:lpstr>Brush Script MT</vt:lpstr>
      <vt:lpstr>Calibri</vt:lpstr>
      <vt:lpstr>Cambria Math</vt:lpstr>
      <vt:lpstr>Constantia</vt:lpstr>
      <vt:lpstr>Gill Sans MT</vt:lpstr>
      <vt:lpstr>NikoshBAN</vt:lpstr>
      <vt:lpstr>Times New Roman</vt:lpstr>
      <vt:lpstr>Wingdings 2</vt:lpstr>
      <vt:lpstr>1_Office Theme</vt:lpstr>
      <vt:lpstr>Paper</vt:lpstr>
      <vt:lpstr>Gallery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Shahin Alam</cp:lastModifiedBy>
  <cp:revision>57</cp:revision>
  <dcterms:created xsi:type="dcterms:W3CDTF">2006-08-16T00:00:00Z</dcterms:created>
  <dcterms:modified xsi:type="dcterms:W3CDTF">2020-04-15T05:28:30Z</dcterms:modified>
</cp:coreProperties>
</file>