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8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8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2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8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9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5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0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F7E5-30F1-43B8-A862-31FFD110A01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19F214-48E8-42B5-8F59-738591A94E9B}"/>
              </a:ext>
            </a:extLst>
          </p:cNvPr>
          <p:cNvSpPr/>
          <p:nvPr/>
        </p:nvSpPr>
        <p:spPr>
          <a:xfrm>
            <a:off x="2252871" y="282020"/>
            <a:ext cx="7977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35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A36C8-EE7F-4FA8-80B7-629AC073A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690792"/>
            <a:ext cx="4145280" cy="38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0176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689177" y="502121"/>
            <a:ext cx="1809093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5503" y="5467131"/>
            <a:ext cx="810831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মিষ্টি কুমড়া শাক দেহের কিসের চাহিদা পূরণ করে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5503" y="6140885"/>
            <a:ext cx="101890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মিষ্টি কুমড়া চাষ করতে কোন সার কী পরিমান দেওয়া প্রয়োজন?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ACD78-1F72-4138-B6AF-95289D4E7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23" y="1298986"/>
            <a:ext cx="5840373" cy="40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hred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667473" y="890954"/>
            <a:ext cx="3188368" cy="1167063"/>
          </a:xfrm>
          <a:prstGeom prst="flowChartPunchedTap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7920" y="3135910"/>
            <a:ext cx="9144000" cy="120032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পাশে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মিষ্টি কুমড়া চাষ করলে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তুমি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 যত্ন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 তার একটি তালিকা তৈরি করে আনবে।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001" y="5256106"/>
            <a:ext cx="93105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</a:rPr>
              <a:t>ধন্যবাদ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সবাইকে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2686F-8F8A-4229-83C4-BB203D65A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7" y="703385"/>
            <a:ext cx="8253332" cy="46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7A27BD5-0235-4288-BD90-43E37F9E07F7}"/>
              </a:ext>
            </a:extLst>
          </p:cNvPr>
          <p:cNvSpPr txBox="1"/>
          <p:nvPr/>
        </p:nvSpPr>
        <p:spPr>
          <a:xfrm>
            <a:off x="1342622" y="185118"/>
            <a:ext cx="305873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শিক্ষক</a:t>
            </a:r>
            <a:r>
              <a:rPr lang="en-US" sz="2800" b="1" dirty="0"/>
              <a:t> </a:t>
            </a:r>
            <a:r>
              <a:rPr lang="en-US" sz="2800" b="1" dirty="0" err="1"/>
              <a:t>পরিচিতি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BF168-0A6B-47F6-AC03-ADD0124645B4}"/>
              </a:ext>
            </a:extLst>
          </p:cNvPr>
          <p:cNvSpPr txBox="1"/>
          <p:nvPr/>
        </p:nvSpPr>
        <p:spPr>
          <a:xfrm>
            <a:off x="8047715" y="185118"/>
            <a:ext cx="234711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/>
              <a:t>পাঠ</a:t>
            </a:r>
            <a:r>
              <a:rPr lang="en-US" sz="2800" b="1" dirty="0"/>
              <a:t> </a:t>
            </a:r>
            <a:r>
              <a:rPr lang="en-US" sz="2800" b="1" dirty="0" err="1"/>
              <a:t>পরিচিতি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4A227-F9AB-49C9-BEA9-FDC346D23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040" y="1066274"/>
            <a:ext cx="1702467" cy="2302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0AB68F-AFBD-4F39-8F29-0863B4D4173C}"/>
              </a:ext>
            </a:extLst>
          </p:cNvPr>
          <p:cNvSpPr/>
          <p:nvPr/>
        </p:nvSpPr>
        <p:spPr>
          <a:xfrm>
            <a:off x="6838123" y="3571964"/>
            <a:ext cx="4462924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ণি: নব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কুমড়ার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তারিখ:১৪/০৪/২০২০ </a:t>
            </a:r>
            <a:r>
              <a:rPr lang="bn-I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107105-EAB5-496E-8145-B53D2CC90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05" y="879231"/>
            <a:ext cx="2409550" cy="26824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B23AEC-16C8-45AD-9968-0AB251872031}"/>
              </a:ext>
            </a:extLst>
          </p:cNvPr>
          <p:cNvSpPr txBox="1"/>
          <p:nvPr/>
        </p:nvSpPr>
        <p:spPr>
          <a:xfrm>
            <a:off x="1113183" y="3571964"/>
            <a:ext cx="40684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ChandrabatiMJ" pitchFamily="2" charset="0"/>
              </a:rPr>
              <a:t>বিনয়</a:t>
            </a:r>
            <a:r>
              <a:rPr lang="en-US" sz="3200" dirty="0">
                <a:latin typeface="ChandrabatiMJ" pitchFamily="2" charset="0"/>
              </a:rPr>
              <a:t> </a:t>
            </a:r>
            <a:r>
              <a:rPr lang="en-US" sz="3200" dirty="0" err="1">
                <a:latin typeface="ChandrabatiMJ" pitchFamily="2" charset="0"/>
              </a:rPr>
              <a:t>কুমা</a:t>
            </a:r>
            <a:r>
              <a:rPr lang="as-IN" sz="3200" dirty="0">
                <a:latin typeface="ChandrabatiMJ" pitchFamily="2" charset="0"/>
              </a:rPr>
              <a:t>র</a:t>
            </a:r>
            <a:r>
              <a:rPr lang="en-US" sz="3200" dirty="0">
                <a:latin typeface="ChandrabatiMJ" pitchFamily="2" charset="0"/>
              </a:rPr>
              <a:t> </a:t>
            </a:r>
            <a:r>
              <a:rPr lang="en-US" sz="3200" dirty="0" err="1">
                <a:latin typeface="ChandrabatiMJ" pitchFamily="2" charset="0"/>
              </a:rPr>
              <a:t>পান্ডে</a:t>
            </a:r>
            <a:endParaRPr lang="en-US" sz="3200" dirty="0"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handrabatiMJ" pitchFamily="2" charset="0"/>
              </a:rPr>
              <a:t>সহকারী</a:t>
            </a:r>
            <a:r>
              <a:rPr lang="en-US" sz="3200" dirty="0">
                <a:latin typeface="ChandrabatiMJ" pitchFamily="2" charset="0"/>
              </a:rPr>
              <a:t>  </a:t>
            </a:r>
            <a:r>
              <a:rPr lang="en-US" sz="3200" dirty="0" err="1">
                <a:latin typeface="ChandrabatiMJ" pitchFamily="2" charset="0"/>
              </a:rPr>
              <a:t>শিক্ষক</a:t>
            </a:r>
            <a:endParaRPr lang="en-US" sz="3200" dirty="0"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handrabatiMJ" pitchFamily="2" charset="0"/>
              </a:rPr>
              <a:t>ননীক্ষীর</a:t>
            </a:r>
            <a:r>
              <a:rPr lang="en-US" sz="3200" dirty="0">
                <a:latin typeface="ChandrabatiMJ" pitchFamily="2" charset="0"/>
              </a:rPr>
              <a:t> </a:t>
            </a:r>
            <a:r>
              <a:rPr lang="as-IN" sz="3200" dirty="0">
                <a:latin typeface="ChandrabatiMJ" pitchFamily="2" charset="0"/>
              </a:rPr>
              <a:t>উ</a:t>
            </a:r>
            <a:r>
              <a:rPr lang="en-US" sz="3200" dirty="0" err="1">
                <a:latin typeface="ChandrabatiMJ" pitchFamily="2" charset="0"/>
              </a:rPr>
              <a:t>চ্চ</a:t>
            </a:r>
            <a:r>
              <a:rPr lang="en-US" sz="3200" dirty="0">
                <a:latin typeface="ChandrabatiMJ" pitchFamily="2" charset="0"/>
              </a:rPr>
              <a:t> </a:t>
            </a:r>
            <a:r>
              <a:rPr lang="en-US" sz="3200" dirty="0" err="1">
                <a:latin typeface="ChandrabatiMJ" pitchFamily="2" charset="0"/>
              </a:rPr>
              <a:t>বিদ্যালয়</a:t>
            </a:r>
            <a:endParaRPr lang="en-US" sz="3200" dirty="0"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handrabatiMJ" pitchFamily="2" charset="0"/>
              </a:rPr>
              <a:t>মুকসুদপুর</a:t>
            </a:r>
            <a:r>
              <a:rPr lang="en-US" sz="3200" dirty="0">
                <a:latin typeface="ChandrabatiMJ" pitchFamily="2" charset="0"/>
              </a:rPr>
              <a:t>, </a:t>
            </a:r>
            <a:r>
              <a:rPr lang="en-US" sz="3200" dirty="0" err="1">
                <a:latin typeface="ChandrabatiMJ" pitchFamily="2" charset="0"/>
              </a:rPr>
              <a:t>গোপালঞ্জ</a:t>
            </a:r>
            <a:r>
              <a:rPr lang="en-US" sz="3200" dirty="0">
                <a:latin typeface="ChandrabatiMJ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handrabati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1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D1E1BA-ED4A-4125-B8C4-D3A8727B0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137138"/>
            <a:ext cx="11312120" cy="5349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80A22B-2FA4-467C-B694-1C4AC7BD6459}"/>
              </a:ext>
            </a:extLst>
          </p:cNvPr>
          <p:cNvSpPr txBox="1"/>
          <p:nvPr/>
        </p:nvSpPr>
        <p:spPr>
          <a:xfrm>
            <a:off x="3141785" y="293077"/>
            <a:ext cx="427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143314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603" y="939016"/>
            <a:ext cx="4020056" cy="830997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1B44C-F8D8-4CC3-92B0-FCC94DBB3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85" y="2068997"/>
            <a:ext cx="8077200" cy="47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250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688123" y="2110155"/>
            <a:ext cx="7377499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ক.মিষ্টি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চাষ পদ্ধতি ব্যাখ্যা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8D494-6CE6-4252-A588-2812486D8F99}"/>
              </a:ext>
            </a:extLst>
          </p:cNvPr>
          <p:cNvSpPr txBox="1"/>
          <p:nvPr/>
        </p:nvSpPr>
        <p:spPr>
          <a:xfrm>
            <a:off x="2778369" y="973015"/>
            <a:ext cx="303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শিখন</a:t>
            </a:r>
            <a:r>
              <a:rPr lang="en-US" sz="3600" b="1" dirty="0"/>
              <a:t> </a:t>
            </a:r>
            <a:r>
              <a:rPr lang="en-US" sz="3600" b="1" dirty="0" err="1"/>
              <a:t>ফলঃ</a:t>
            </a:r>
            <a:r>
              <a:rPr lang="en-US" sz="3600" b="1" dirty="0"/>
              <a:t>-- </a:t>
            </a:r>
          </a:p>
        </p:txBody>
      </p:sp>
    </p:spTree>
    <p:extLst>
      <p:ext uri="{BB962C8B-B14F-4D97-AF65-F5344CB8AC3E}">
        <p14:creationId xmlns:p14="http://schemas.microsoft.com/office/powerpoint/2010/main" val="2201953183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799" y="6030156"/>
            <a:ext cx="2987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বর্ষাতি মিষ্টি কুমড়া</a:t>
            </a:r>
            <a:r>
              <a:rPr lang="bn-BD" sz="2800" b="1" dirty="0">
                <a:ln w="50800"/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0798" y="3814768"/>
            <a:ext cx="3152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মাঘী মিষ্টি কুমড়া        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9878" y="2790086"/>
            <a:ext cx="18966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b="1" cap="none" spc="0" dirty="0">
                <a:ln w="50800"/>
                <a:solidFill>
                  <a:srgbClr val="FF0000"/>
                </a:solidFill>
                <a:effectLst/>
              </a:rPr>
              <a:t>বৈশাখী</a:t>
            </a:r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মিষ্টি কুমড়া</a:t>
            </a:r>
            <a:r>
              <a:rPr lang="bn-BD" b="1" cap="none" spc="0" dirty="0">
                <a:ln w="50800"/>
                <a:solidFill>
                  <a:srgbClr val="FF0000"/>
                </a:solidFill>
                <a:effectLst/>
              </a:rPr>
              <a:t> </a:t>
            </a:r>
            <a:endParaRPr lang="en-US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356D7-73AE-4E0F-A1A9-B43041FE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00" y="202722"/>
            <a:ext cx="3410426" cy="2295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CF511B-BC5C-4BAA-BB19-A9E83D39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3" y="386862"/>
            <a:ext cx="5064369" cy="3042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F79D0F-F44C-412C-B282-5E859B6ED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5" y="3450937"/>
            <a:ext cx="3762900" cy="24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24500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5409" y="300215"/>
            <a:ext cx="517481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1756611" y="2426676"/>
            <a:ext cx="8676927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তিন শ্রেনির মিষ্টি কুমড়ার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8676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6031606" y="103773"/>
            <a:ext cx="336138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9990" y="3244334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আগাছা নিধন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9585" y="6135474"/>
            <a:ext cx="4798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কোদাল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দিয়ে মাটি ঝুরঝুরা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4310" y="6110942"/>
            <a:ext cx="3089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পোকামাকড় দমন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23C95-C02C-440F-9160-E3168A2B3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642382"/>
            <a:ext cx="4115923" cy="2475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4034C2-066E-47A7-9B41-A87223375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7" y="3767554"/>
            <a:ext cx="3896227" cy="2272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1992E2-3E12-4560-B105-F3C274D4E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05" y="1557445"/>
            <a:ext cx="4115923" cy="24757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AEC22C-1AC0-4429-8C2C-CC8AA7904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05" y="4047835"/>
            <a:ext cx="4115923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7916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862" y="465985"/>
            <a:ext cx="2949974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5513" y="5624360"/>
            <a:ext cx="5569935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 ক্ষেতের পরিচর্যার ধাপ গুলো লিখ।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30B1E-E8F9-4B17-A37E-B22C8C53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430216"/>
            <a:ext cx="6257049" cy="40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179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ChandrabatiMJ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mamata14</dc:creator>
  <cp:lastModifiedBy>BINAY</cp:lastModifiedBy>
  <cp:revision>56</cp:revision>
  <dcterms:created xsi:type="dcterms:W3CDTF">2020-02-08T15:37:16Z</dcterms:created>
  <dcterms:modified xsi:type="dcterms:W3CDTF">2020-04-15T03:41:36Z</dcterms:modified>
</cp:coreProperties>
</file>