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3" r:id="rId2"/>
    <p:sldId id="285" r:id="rId3"/>
    <p:sldId id="28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8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38" autoAdjust="0"/>
  </p:normalViewPr>
  <p:slideViewPr>
    <p:cSldViewPr>
      <p:cViewPr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65D4A-40D6-4AC7-B95F-77AE7EEBE533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292C2-8E48-4377-B995-8764C12A4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00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292C2-8E48-4377-B995-8764C12A41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73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3D2-BA54-4C80-BD00-F2F0F8F3A6CF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56FE-53BF-4814-A429-7E3BD1E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7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3D2-BA54-4C80-BD00-F2F0F8F3A6CF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56FE-53BF-4814-A429-7E3BD1E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86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3D2-BA54-4C80-BD00-F2F0F8F3A6CF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56FE-53BF-4814-A429-7E3BD1E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9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3D2-BA54-4C80-BD00-F2F0F8F3A6CF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56FE-53BF-4814-A429-7E3BD1E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29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3D2-BA54-4C80-BD00-F2F0F8F3A6CF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56FE-53BF-4814-A429-7E3BD1E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3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3D2-BA54-4C80-BD00-F2F0F8F3A6CF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56FE-53BF-4814-A429-7E3BD1E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9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3D2-BA54-4C80-BD00-F2F0F8F3A6CF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56FE-53BF-4814-A429-7E3BD1E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2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3D2-BA54-4C80-BD00-F2F0F8F3A6CF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56FE-53BF-4814-A429-7E3BD1E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0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3D2-BA54-4C80-BD00-F2F0F8F3A6CF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56FE-53BF-4814-A429-7E3BD1E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0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3D2-BA54-4C80-BD00-F2F0F8F3A6CF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56FE-53BF-4814-A429-7E3BD1E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84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3D2-BA54-4C80-BD00-F2F0F8F3A6CF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56FE-53BF-4814-A429-7E3BD1E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44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C83D2-BA54-4C80-BD00-F2F0F8F3A6CF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E56FE-53BF-4814-A429-7E3BD1E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8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1828800" y="623059"/>
            <a:ext cx="6096000" cy="1402667"/>
          </a:xfrm>
          <a:prstGeom prst="wedgeRectCallout">
            <a:avLst>
              <a:gd name="adj1" fmla="val -62833"/>
              <a:gd name="adj2" fmla="val 128622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DeflateBottom">
              <a:avLst/>
            </a:prstTxWarp>
          </a:bodyPr>
          <a:lstStyle/>
          <a:p>
            <a:pPr algn="ctr"/>
            <a:r>
              <a:rPr lang="bn-BD" sz="138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i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6BA0745-2F00-45B5-9421-E8948D116E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14600"/>
            <a:ext cx="3108960" cy="29138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744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6300" y="6858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মাছ চাষে পানির গুণাগুণ  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3A1B6D-6340-4DE1-B1BA-09A7C893D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807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5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792162"/>
            <a:ext cx="8153400" cy="141763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মাছ চাষে পুকুরের পানির গুণাগুণ গুলো লিখ-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321242"/>
              </p:ext>
            </p:extLst>
          </p:nvPr>
        </p:nvGraphicFramePr>
        <p:xfrm>
          <a:off x="609600" y="2971800"/>
          <a:ext cx="8001000" cy="2926080"/>
        </p:xfrm>
        <a:graphic>
          <a:graphicData uri="http://schemas.openxmlformats.org/drawingml/2006/table">
            <a:tbl>
              <a:tblPr firstRow="1" bandRow="1"/>
              <a:tblGrid>
                <a:gridCol w="3967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3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6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bn-BD" sz="4400" dirty="0">
                          <a:latin typeface="NikoshBAN" pitchFamily="2" charset="0"/>
                          <a:cs typeface="NikoshBAN" pitchFamily="2" charset="0"/>
                        </a:rPr>
                        <a:t>ভৌত</a:t>
                      </a:r>
                      <a:r>
                        <a:rPr lang="bn-BD" sz="4400" baseline="0" dirty="0">
                          <a:latin typeface="NikoshBAN" pitchFamily="2" charset="0"/>
                          <a:cs typeface="NikoshBAN" pitchFamily="2" charset="0"/>
                        </a:rPr>
                        <a:t>  গুণাগুণ</a:t>
                      </a:r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bn-BD" sz="4000" dirty="0">
                          <a:latin typeface="NikoshBAN" pitchFamily="2" charset="0"/>
                          <a:cs typeface="NikoshBAN" pitchFamily="2" charset="0"/>
                        </a:rPr>
                        <a:t>রাসায়নিকগুণাগুণ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bn-BD" sz="4800" dirty="0">
                          <a:latin typeface="NikoshBAN" pitchFamily="2" charset="0"/>
                          <a:cs typeface="NikoshBAN" pitchFamily="2" charset="0"/>
                        </a:rPr>
                        <a:t>গভীরতা</a:t>
                      </a:r>
                    </a:p>
                    <a:p>
                      <a:endParaRPr lang="bn-BD" dirty="0"/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bn-BD" sz="4000" b="1" dirty="0">
                          <a:latin typeface="NikoshBAN" pitchFamily="2" charset="0"/>
                          <a:cs typeface="NikoshBAN" pitchFamily="2" charset="0"/>
                        </a:rPr>
                        <a:t>দ্রবীভুত</a:t>
                      </a:r>
                      <a:r>
                        <a:rPr lang="bn-BD" sz="4000" b="1" baseline="0" dirty="0">
                          <a:latin typeface="NikoshBAN" pitchFamily="2" charset="0"/>
                          <a:cs typeface="NikoshBAN" pitchFamily="2" charset="0"/>
                        </a:rPr>
                        <a:t> অক্সিজেন</a:t>
                      </a:r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bn-BD" sz="3600" dirty="0">
                          <a:latin typeface="NikoshBAN" pitchFamily="2" charset="0"/>
                          <a:cs typeface="NikoshBAN" pitchFamily="2" charset="0"/>
                        </a:rPr>
                        <a:t>তাপমাত্রা</a:t>
                      </a:r>
                      <a:r>
                        <a:rPr lang="bn-BD" sz="3600" baseline="0" dirty="0"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bn-BD" sz="4400" dirty="0">
                          <a:latin typeface="NikoshBAN" pitchFamily="2" charset="0"/>
                          <a:cs typeface="NikoshBAN" pitchFamily="2" charset="0"/>
                        </a:rPr>
                        <a:t>পিএইচ</a:t>
                      </a:r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05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142445"/>
            <a:ext cx="8229600" cy="52697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n-BD" sz="44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মাছ চাষের পুকুরের পানির ভৌত গুণাবলি  লিখ  </a:t>
            </a:r>
            <a:r>
              <a:rPr lang="bn-BD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00200" y="1143000"/>
            <a:ext cx="5943600" cy="16002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6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05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400" y="15240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পানির  ভৌত গুণাগুণ </a:t>
            </a:r>
            <a:br>
              <a:rPr lang="bn-BD" sz="8000" dirty="0">
                <a:latin typeface="NikoshBAN" pitchFamily="2" charset="0"/>
                <a:cs typeface="NikoshBAN" pitchFamily="2" charset="0"/>
              </a:rPr>
            </a:br>
            <a:r>
              <a:rPr lang="bn-BD" sz="8000" dirty="0">
                <a:latin typeface="NikoshBAN" pitchFamily="2" charset="0"/>
                <a:cs typeface="NikoshBAN" pitchFamily="2" charset="0"/>
              </a:rPr>
              <a:t>১।গভীরতা </a:t>
            </a:r>
            <a:br>
              <a:rPr lang="bn-BD" sz="8000" dirty="0">
                <a:latin typeface="NikoshBAN" pitchFamily="2" charset="0"/>
                <a:cs typeface="NikoshBAN" pitchFamily="2" charset="0"/>
              </a:rPr>
            </a:br>
            <a:r>
              <a:rPr lang="bn-BD" sz="8000" dirty="0">
                <a:latin typeface="NikoshBAN" pitchFamily="2" charset="0"/>
                <a:cs typeface="NikoshBAN" pitchFamily="2" charset="0"/>
              </a:rPr>
              <a:t>২।তাপমাত্রা </a:t>
            </a:r>
            <a:br>
              <a:rPr lang="bn-BD" sz="8000" dirty="0">
                <a:latin typeface="NikoshBAN" pitchFamily="2" charset="0"/>
                <a:cs typeface="NikoshBAN" pitchFamily="2" charset="0"/>
              </a:rPr>
            </a:br>
            <a:r>
              <a:rPr lang="bn-BD" sz="8000" dirty="0">
                <a:latin typeface="NikoshBAN" pitchFamily="2" charset="0"/>
                <a:cs typeface="NikoshBAN" pitchFamily="2" charset="0"/>
              </a:rPr>
              <a:t>৩।ঘোলাত্ব </a:t>
            </a:r>
            <a:br>
              <a:rPr lang="bn-BD" sz="8000" dirty="0">
                <a:latin typeface="NikoshBAN" pitchFamily="2" charset="0"/>
                <a:cs typeface="NikoshBAN" pitchFamily="2" charset="0"/>
              </a:rPr>
            </a:br>
            <a:r>
              <a:rPr lang="bn-BD" sz="8000" dirty="0">
                <a:latin typeface="NikoshBAN" pitchFamily="2" charset="0"/>
                <a:cs typeface="NikoshBAN" pitchFamily="2" charset="0"/>
              </a:rPr>
              <a:t>৪।সৃর্যালোক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05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4800" y="3962400"/>
            <a:ext cx="9144000" cy="304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bn-BD" sz="8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১।একটি আদর্শ পুকুর কি ? </a:t>
            </a:r>
            <a:b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২ ।মাছ চাষের জন্য পুকুরে কয়টি  গুণাগুণ থাকা দরকার । </a:t>
            </a:r>
            <a:b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৩।মাছ চাষে পুকুরের ভৌত গুণাগুণ আলোচনা কর ।</a:t>
            </a:r>
            <a:b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৪।মাছ চাষে পানির  পিএইচ কত থাকা দরকার বর্ণনা কর ।</a:t>
            </a:r>
            <a:br>
              <a:rPr kumimoji="0" lang="bn-BD" sz="5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304800"/>
            <a:ext cx="4648200" cy="914400"/>
          </a:xfrm>
          <a:prstGeom prst="rect">
            <a:avLst/>
          </a:prstGeom>
          <a:solidFill>
            <a:srgbClr val="4BACC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মূল্যায়ন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A3A7B8-65F8-4D52-8E52-CE6D9A112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37" y="1752600"/>
            <a:ext cx="7354326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5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400" y="15240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তোমার দেখা একটি পুকুরের মাছ চাষের বর্ণনা দাও ।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0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00351" y="131445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169154" y="857250"/>
            <a:ext cx="6858001" cy="47434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57175" indent="-257175" algn="ctr">
              <a:spcBef>
                <a:spcPct val="20000"/>
              </a:spcBef>
              <a:defRPr/>
            </a:pPr>
            <a:endParaRPr lang="en-US" sz="49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257175" indent="-257175" algn="ctr">
              <a:spcBef>
                <a:spcPct val="20000"/>
              </a:spcBef>
              <a:defRPr/>
            </a:pPr>
            <a:r>
              <a:rPr lang="bn-BD" sz="49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সবাইকে আন্তরিক ধন্যবাদ </a:t>
            </a:r>
            <a:r>
              <a:rPr lang="en-US" sz="49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pic>
        <p:nvPicPr>
          <p:cNvPr id="17" name="Picture 16" descr="D:\SAIFUL DIGITAL CONTAINT\ANIMATION\7dfMaria-vi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5455" y="2057400"/>
            <a:ext cx="2171700" cy="3662796"/>
          </a:xfrm>
          <a:prstGeom prst="rect">
            <a:avLst/>
          </a:prstGeom>
          <a:noFill/>
        </p:spPr>
      </p:pic>
      <p:pic>
        <p:nvPicPr>
          <p:cNvPr id="18" name="Content Placeholder 3" descr="GDJ_waving_bye_bye_by_GDJ33333333333333333333333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06787" y="4487141"/>
            <a:ext cx="1269477" cy="1352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 descr="D:\SAIFUL DIGITAL CONTAINT\ANIMATION\7dfMaria-vi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700" y="2057400"/>
            <a:ext cx="2228850" cy="3782291"/>
          </a:xfrm>
          <a:prstGeom prst="rect">
            <a:avLst/>
          </a:prstGeom>
          <a:noFill/>
        </p:spPr>
      </p:pic>
      <p:pic>
        <p:nvPicPr>
          <p:cNvPr id="20" name="Content Placeholder 3" descr="GDJ_waving_bye_bye_by_GDJ33333333333333333333333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25742" y="4401626"/>
            <a:ext cx="985512" cy="1352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1" name="Group 30"/>
          <p:cNvGrpSpPr/>
          <p:nvPr/>
        </p:nvGrpSpPr>
        <p:grpSpPr>
          <a:xfrm>
            <a:off x="3758385" y="4303699"/>
            <a:ext cx="2285733" cy="1452542"/>
            <a:chOff x="-158285" y="5292604"/>
            <a:chExt cx="1300367" cy="1723220"/>
          </a:xfrm>
        </p:grpSpPr>
        <p:grpSp>
          <p:nvGrpSpPr>
            <p:cNvPr id="22" name="Group 23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26" name="Picture 25" descr="38.gi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27" name="Picture 26" descr="4.gi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23" name="Group 24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24" name="Picture 23" descr="38.gi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25" name="Picture 24" descr="4.gi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grpSp>
        <p:nvGrpSpPr>
          <p:cNvPr id="28" name="Group 30"/>
          <p:cNvGrpSpPr/>
          <p:nvPr/>
        </p:nvGrpSpPr>
        <p:grpSpPr>
          <a:xfrm>
            <a:off x="2442038" y="4370353"/>
            <a:ext cx="2424959" cy="1391379"/>
            <a:chOff x="-158285" y="5292604"/>
            <a:chExt cx="1300367" cy="1723220"/>
          </a:xfrm>
        </p:grpSpPr>
        <p:grpSp>
          <p:nvGrpSpPr>
            <p:cNvPr id="29" name="Group 23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33" name="Picture 32" descr="38.gi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34" name="Picture 33" descr="4.gi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30" name="Group 24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31" name="Picture 30" descr="38.gi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32" name="Picture 31" descr="4.gi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2929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Down Ribbon 3"/>
          <p:cNvSpPr/>
          <p:nvPr/>
        </p:nvSpPr>
        <p:spPr>
          <a:xfrm>
            <a:off x="1295400" y="304800"/>
            <a:ext cx="6629400" cy="1828800"/>
          </a:xfrm>
          <a:prstGeom prst="ellipseRibbon">
            <a:avLst>
              <a:gd name="adj1" fmla="val 25000"/>
              <a:gd name="adj2" fmla="val 59905"/>
              <a:gd name="adj3" fmla="val 1250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C74F89-7968-4B97-846C-4F45588A3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737339"/>
            <a:ext cx="2438400" cy="2576513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0F620DE-064A-4EF6-9B60-7631F78BD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ChandrabatiMJ" pitchFamily="2" charset="0"/>
              </a:rPr>
              <a:t>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B5CE93-CD4C-4909-849E-3A971A216FE6}"/>
              </a:ext>
            </a:extLst>
          </p:cNvPr>
          <p:cNvSpPr txBox="1"/>
          <p:nvPr/>
        </p:nvSpPr>
        <p:spPr>
          <a:xfrm>
            <a:off x="4724400" y="2756009"/>
            <a:ext cx="3810000" cy="6186309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ndrabatiMJ" pitchFamily="2" charset="0"/>
              </a:rPr>
              <a:t>বিনয়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ndrabatiMJ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ndrabatiMJ" pitchFamily="2" charset="0"/>
              </a:rPr>
              <a:t>কুমা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ndrabatiMJ" pitchFamily="2" charset="0"/>
              </a:rPr>
              <a:t>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ndrabatiMJ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ndrabatiMJ" pitchFamily="2" charset="0"/>
              </a:rPr>
              <a:t>পান্ডে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andrabatiMJ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ndrabatiMJ" pitchFamily="2" charset="0"/>
              </a:rPr>
              <a:t>সহকারী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ndrabatiMJ" pitchFamily="2" charset="0"/>
              </a:rPr>
              <a:t> 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ndrabatiMJ" pitchFamily="2" charset="0"/>
              </a:rPr>
              <a:t>শিক্ষক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andrabatiMJ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ndrabatiMJ" pitchFamily="2" charset="0"/>
              </a:rPr>
              <a:t>ননীক্ষীর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ndrabatiMJ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ndrabatiMJ" pitchFamily="2" charset="0"/>
              </a:rPr>
              <a:t>উ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ndrabatiMJ" pitchFamily="2" charset="0"/>
              </a:rPr>
              <a:t>চ্চ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ndrabatiMJ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ndrabatiMJ" pitchFamily="2" charset="0"/>
              </a:rPr>
              <a:t>বিদ্যালয়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andrabatiMJ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ndrabatiMJ" pitchFamily="2" charset="0"/>
              </a:rPr>
              <a:t>মুকসুদপুর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ndrabatiMJ" pitchFamily="2" charset="0"/>
              </a:rPr>
              <a:t>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ndrabatiMJ" pitchFamily="2" charset="0"/>
              </a:rPr>
              <a:t>গোপালগঞ্জ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ndrabatiMJ" pitchFamily="2" charset="0"/>
              </a:rPr>
              <a:t>।	</a:t>
            </a:r>
          </a:p>
          <a:p>
            <a:pPr>
              <a:lnSpc>
                <a:spcPct val="150000"/>
              </a:lnSpc>
            </a:pP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andrabatiMJ" pitchFamily="2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andrabatiMJ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ndrabatiMJ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andrabatiMJ" pitchFamily="2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ndrabatiMJ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3309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 rot="325048">
            <a:off x="185114" y="1817587"/>
            <a:ext cx="6019800" cy="1600200"/>
          </a:xfrm>
          <a:prstGeom prst="cloud">
            <a:avLst/>
          </a:prstGeom>
          <a:noFill/>
          <a:ln w="31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শ্রেণি-</a:t>
            </a:r>
            <a:r>
              <a:rPr lang="bn-BD" sz="60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Data 2"/>
          <p:cNvSpPr/>
          <p:nvPr/>
        </p:nvSpPr>
        <p:spPr>
          <a:xfrm>
            <a:off x="990600" y="3589620"/>
            <a:ext cx="7954182" cy="2834308"/>
          </a:xfrm>
          <a:prstGeom prst="flowChartInputOutput">
            <a:avLst/>
          </a:prstGeom>
          <a:noFill/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বিষয়ঃ- </a:t>
            </a:r>
            <a:r>
              <a:rPr lang="en-US" sz="54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54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endParaRPr lang="bn-BD" sz="54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২য়,পরিচ্ছেদ: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১4/০4/২০20 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1658041" y="228600"/>
            <a:ext cx="5943600" cy="1524000"/>
          </a:xfrm>
          <a:prstGeom prst="horizontalScroll">
            <a:avLst/>
          </a:prstGeom>
          <a:noFill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640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25003" y="275122"/>
            <a:ext cx="8314945" cy="117267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এই ছবিটি </a:t>
            </a:r>
            <a:r>
              <a:rPr lang="en-US" sz="8000" dirty="0" err="1">
                <a:solidFill>
                  <a:sysClr val="window" lastClr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8000" dirty="0">
                <a:solidFill>
                  <a:sysClr val="window" lastClr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ysClr val="window" lastClr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0BC514-D51D-4224-AAB9-11766AB16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3" y="1658000"/>
            <a:ext cx="4088932" cy="344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278A95-59FD-46A3-9684-7444D5780F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9023"/>
            <a:ext cx="4167948" cy="332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5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" y="304800"/>
            <a:ext cx="8305800" cy="6172200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B05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পুকুরে মাছ  চাষ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05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304800"/>
            <a:ext cx="8153400" cy="12192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8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শিখনফল</a:t>
            </a:r>
            <a:endParaRPr kumimoji="0" lang="en-US" sz="8800" b="1" i="0" u="none" strike="noStrike" kern="120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5300" y="1734671"/>
            <a:ext cx="8153400" cy="4800600"/>
          </a:xfrm>
          <a:prstGeom prst="rect">
            <a:avLst/>
          </a:prstGeom>
          <a:ln w="38100"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এই পাঠে শিক্ষার্থীরা -------------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১।আদর্শ পুকুর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করতে পারবে 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২।একটি আদর্শ পুকুরের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গুণগুলো</a:t>
            </a: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বর্ণনা করতে পারবে  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৩।মাছ চাষে পানির গুণাগুণ বিশ্লেষণ করতে পারবে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05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791200"/>
            <a:ext cx="8382000" cy="769441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পুকুর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9E7179-CD78-4A00-B6AC-0B7B973E1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5" y="1059429"/>
            <a:ext cx="3859205" cy="22148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5DEF13-928B-4A23-B923-14EE8B61A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59429"/>
            <a:ext cx="3400900" cy="22958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2A98C3-7837-4250-AF7B-C727368EC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5" y="3348050"/>
            <a:ext cx="3877216" cy="2038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50317E-2718-4194-B9A6-822AB8E332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3496163" cy="20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5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400" y="152400"/>
            <a:ext cx="9144000" cy="6858000"/>
          </a:xfrm>
          <a:prstGeom prst="rect">
            <a:avLst/>
          </a:prstGeom>
          <a:ln w="57150">
            <a:solidFill>
              <a:sysClr val="windowText" lastClr="0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800" i="0" u="none" strike="noStrike" kern="1200" normalizeH="0" baseline="0" noProof="0" dirty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জোড়ায় কাজ </a:t>
            </a:r>
            <a:br>
              <a:rPr kumimoji="0" lang="bn-BD" sz="4800" i="0" u="none" strike="noStrike" kern="1200" normalizeH="0" baseline="0" noProof="0" dirty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7200" i="0" u="none" strike="noStrike" kern="1200" normalizeH="0" baseline="0" noProof="0" dirty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পুকুরের তিনটি বৈশিষ্ট্য লিখ </a:t>
            </a:r>
            <a:r>
              <a:rPr kumimoji="0" lang="bn-BD" sz="4800" i="0" u="none" strike="noStrike" kern="1200" normalizeH="0" baseline="0" noProof="0" dirty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kumimoji="0" lang="en-US" sz="4800" i="0" u="none" strike="noStrike" kern="1200" normalizeH="0" baseline="0" noProof="0" dirty="0">
              <a:ln w="0"/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05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4800" y="258762"/>
            <a:ext cx="8458200" cy="11890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পুকুরের তিনটি বৈশিষ্ট্য </a:t>
            </a:r>
            <a:endParaRPr kumimoji="0" lang="en-US" sz="6600" i="0" u="none" strike="noStrike" kern="1200" normalizeH="0" baseline="0" noProof="0" dirty="0">
              <a:ln w="0"/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600200"/>
            <a:ext cx="8458200" cy="4953000"/>
          </a:xfrm>
          <a:prstGeom prst="rect">
            <a:avLst/>
          </a:prstGeom>
          <a:ln w="76200"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</a:t>
            </a: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পুকুরটি বন্যামুক্ত হতে হবে ।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২।পুকুরের পাড় উঁচু হতে হবে 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৩।সারা  বছর পানি থাকে এমন পুকুর চাষের জন্য অধিক উপযুগি ।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05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142</TotalTime>
  <Words>231</Words>
  <Application>Microsoft Office PowerPoint</Application>
  <PresentationFormat>On-screen Show (4:3)</PresentationFormat>
  <Paragraphs>50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Calibri</vt:lpstr>
      <vt:lpstr>ChandrabatiMJ</vt:lpstr>
      <vt:lpstr>Kalpurush</vt:lpstr>
      <vt:lpstr>NikoshBAN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BINAY</cp:lastModifiedBy>
  <cp:revision>39</cp:revision>
  <dcterms:created xsi:type="dcterms:W3CDTF">2020-04-02T08:17:43Z</dcterms:created>
  <dcterms:modified xsi:type="dcterms:W3CDTF">2020-04-15T13:59:53Z</dcterms:modified>
</cp:coreProperties>
</file>