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280" r:id="rId4"/>
    <p:sldId id="331" r:id="rId5"/>
    <p:sldId id="302" r:id="rId6"/>
    <p:sldId id="321" r:id="rId7"/>
    <p:sldId id="322" r:id="rId8"/>
    <p:sldId id="325" r:id="rId9"/>
    <p:sldId id="326" r:id="rId10"/>
    <p:sldId id="319" r:id="rId11"/>
    <p:sldId id="327" r:id="rId12"/>
    <p:sldId id="320" r:id="rId13"/>
    <p:sldId id="328" r:id="rId14"/>
    <p:sldId id="310" r:id="rId15"/>
    <p:sldId id="329" r:id="rId16"/>
    <p:sldId id="330" r:id="rId17"/>
    <p:sldId id="316" r:id="rId18"/>
    <p:sldId id="275" r:id="rId19"/>
  </p:sldIdLst>
  <p:sldSz cx="94186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DD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2" autoAdjust="0"/>
    <p:restoredTop sz="94671" autoAdjust="0"/>
  </p:normalViewPr>
  <p:slideViewPr>
    <p:cSldViewPr>
      <p:cViewPr varScale="1">
        <p:scale>
          <a:sx n="68" d="100"/>
          <a:sy n="68" d="100"/>
        </p:scale>
        <p:origin x="438" y="72"/>
      </p:cViewPr>
      <p:guideLst>
        <p:guide orient="horz" pos="2160"/>
        <p:guide pos="29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E6961-B15F-4120-B0D0-2B7118F494B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685800"/>
            <a:ext cx="4708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3A894-A121-489E-915F-18E0B0910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2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4738" y="685800"/>
            <a:ext cx="4708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826B49-25A6-47A9-8CEB-00F58E7ACC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398" y="2130426"/>
            <a:ext cx="800584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796" y="3886200"/>
            <a:ext cx="659304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8512" y="274639"/>
            <a:ext cx="21191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932" y="274639"/>
            <a:ext cx="620060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08" y="4406901"/>
            <a:ext cx="800584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008" y="2906713"/>
            <a:ext cx="800584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932" y="1600201"/>
            <a:ext cx="41598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808" y="1600201"/>
            <a:ext cx="41598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32" y="1535113"/>
            <a:ext cx="41615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32" y="2174875"/>
            <a:ext cx="41615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4538" y="1535113"/>
            <a:ext cx="41631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4538" y="2174875"/>
            <a:ext cx="41631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32" y="273050"/>
            <a:ext cx="309866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426" y="273051"/>
            <a:ext cx="52652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932" y="1435101"/>
            <a:ext cx="309866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119" y="4800600"/>
            <a:ext cx="565118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46119" y="612775"/>
            <a:ext cx="565118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6119" y="5367338"/>
            <a:ext cx="565118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932" y="274638"/>
            <a:ext cx="84767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932" y="1600201"/>
            <a:ext cx="84767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932" y="6356351"/>
            <a:ext cx="2197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035" y="6356351"/>
            <a:ext cx="2982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0024" y="6356351"/>
            <a:ext cx="21976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8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5.jpg"/><Relationship Id="rId7" Type="http://schemas.openxmlformats.org/officeDocument/2006/relationships/image" Target="../media/image50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49.jpeg"/><Relationship Id="rId4" Type="http://schemas.openxmlformats.org/officeDocument/2006/relationships/image" Target="../media/image48.jpg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99602" y="2057400"/>
            <a:ext cx="8241308" cy="2209800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8155"/>
            <a:ext cx="2812947" cy="2062510"/>
          </a:xfrm>
          <a:prstGeom prst="rect">
            <a:avLst/>
          </a:prstGeom>
        </p:spPr>
      </p:pic>
      <p:pic>
        <p:nvPicPr>
          <p:cNvPr id="10" name="Picture 9" descr="com 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0636" y="1852229"/>
            <a:ext cx="3288003" cy="2062510"/>
          </a:xfrm>
          <a:prstGeom prst="rect">
            <a:avLst/>
          </a:prstGeom>
        </p:spPr>
      </p:pic>
      <p:pic>
        <p:nvPicPr>
          <p:cNvPr id="11" name="Picture 10" descr="comp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0519" y="11569"/>
            <a:ext cx="3182546" cy="1774357"/>
          </a:xfrm>
          <a:prstGeom prst="rect">
            <a:avLst/>
          </a:prstGeom>
        </p:spPr>
      </p:pic>
      <p:pic>
        <p:nvPicPr>
          <p:cNvPr id="18" name="Picture 17" descr="digital compu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23462"/>
            <a:ext cx="2880517" cy="2270289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QavK8FAOTL57kBN9hvUSTr4xVIQ1qt3FK2QJKKyvrcFPN1rhHzYA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80518" y="4214818"/>
            <a:ext cx="3373071" cy="20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igital compu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30637" y="3914739"/>
            <a:ext cx="3288002" cy="2333661"/>
          </a:xfrm>
          <a:prstGeom prst="rect">
            <a:avLst/>
          </a:prstGeom>
        </p:spPr>
      </p:pic>
      <p:pic>
        <p:nvPicPr>
          <p:cNvPr id="15" name="Picture 14" descr="comput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172" y="-7258"/>
            <a:ext cx="2812947" cy="1859487"/>
          </a:xfrm>
          <a:prstGeom prst="rect">
            <a:avLst/>
          </a:prstGeom>
        </p:spPr>
      </p:pic>
      <p:pic>
        <p:nvPicPr>
          <p:cNvPr id="16" name="Picture 15" descr="com 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63065" y="-1"/>
            <a:ext cx="3355573" cy="18522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971" y="1752890"/>
            <a:ext cx="1231293" cy="461665"/>
          </a:xfrm>
          <a:prstGeom prst="rect">
            <a:avLst/>
          </a:prstGeom>
          <a:solidFill>
            <a:srgbClr val="1C0DDD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4433" y="1785926"/>
            <a:ext cx="1695032" cy="461665"/>
          </a:xfrm>
          <a:prstGeom prst="rect">
            <a:avLst/>
          </a:prstGeom>
          <a:solidFill>
            <a:srgbClr val="1C0DDD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জয়স্টিক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1519" y="1341607"/>
            <a:ext cx="1412796" cy="461665"/>
          </a:xfrm>
          <a:prstGeom prst="rect">
            <a:avLst/>
          </a:prstGeom>
          <a:solidFill>
            <a:srgbClr val="1C0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5991" y="3538840"/>
            <a:ext cx="1634527" cy="461665"/>
          </a:xfrm>
          <a:prstGeom prst="rect">
            <a:avLst/>
          </a:prstGeom>
          <a:solidFill>
            <a:srgbClr val="1C0DDD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লাইট পেন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2099" y="3348335"/>
            <a:ext cx="1962216" cy="461665"/>
          </a:xfrm>
          <a:prstGeom prst="rect">
            <a:avLst/>
          </a:prstGeom>
          <a:solidFill>
            <a:srgbClr val="1C0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ওসিআর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698" y="5820566"/>
            <a:ext cx="2207509" cy="461665"/>
          </a:xfrm>
          <a:prstGeom prst="rect">
            <a:avLst/>
          </a:prstGeom>
          <a:solidFill>
            <a:srgbClr val="1C0DDD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60928" y="5806252"/>
            <a:ext cx="1157710" cy="461665"/>
          </a:xfrm>
          <a:prstGeom prst="rect">
            <a:avLst/>
          </a:prstGeom>
          <a:solidFill>
            <a:srgbClr val="1C0DDD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7129" y="4023463"/>
            <a:ext cx="2957533" cy="461665"/>
          </a:xfrm>
          <a:prstGeom prst="rect">
            <a:avLst/>
          </a:prstGeom>
          <a:solidFill>
            <a:srgbClr val="1C0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 ক্যামেরা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010C2A-2076-4113-A015-7A0CBFD10144}"/>
              </a:ext>
            </a:extLst>
          </p:cNvPr>
          <p:cNvSpPr/>
          <p:nvPr/>
        </p:nvSpPr>
        <p:spPr>
          <a:xfrm>
            <a:off x="2880518" y="2667000"/>
            <a:ext cx="3288004" cy="8932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ডিভা</a:t>
            </a:r>
            <a:r>
              <a:rPr lang="as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</a:t>
            </a:r>
          </a:p>
        </p:txBody>
      </p:sp>
    </p:spTree>
    <p:extLst>
      <p:ext uri="{BB962C8B-B14F-4D97-AF65-F5344CB8AC3E}">
        <p14:creationId xmlns:p14="http://schemas.microsoft.com/office/powerpoint/2010/main" val="22717444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" y="0"/>
            <a:ext cx="9418638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bn-BD" sz="4800" b="1" kern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আউটপুট ডিভাইস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এর ধারনা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" y="990600"/>
            <a:ext cx="687619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আউটপুট ডিভাইস</a:t>
            </a:r>
            <a:r>
              <a:rPr lang="bn-BD" sz="28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 (</a:t>
            </a:r>
            <a:r>
              <a:rPr lang="en-US" sz="28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Output Device</a:t>
            </a:r>
            <a:r>
              <a:rPr lang="bn-BD" sz="28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)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76400"/>
            <a:ext cx="50141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:"/>
            </a:pPr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যে সকল ডিভাইসের মাধ্যমে চুড়ান্ত ফলাফল প্রদান করে তাদেরকে নির্গমণমুখ সরঞ্জাম বা আউটপুট ডিভাইস বলে। আউটপুট ডিভাইস প্রক্রিয়াকরণের ফলাফলকে ব্যবহারকারীর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বোধগম্য রূপে রূপান্তরিত করে। যেমন :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7" descr="acer-aspire-ie-3450-desktop-pc-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77456" y="3886201"/>
            <a:ext cx="3841179" cy="23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acer-aspire-ie-3450-desktop-pc-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77458" y="1574799"/>
            <a:ext cx="3841179" cy="231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acer-aspire-ie-3450-desktop-pc-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77459" y="1589036"/>
            <a:ext cx="3841179" cy="229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acer-aspire-ie-3450-desktop-pc-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558745" y="3901136"/>
            <a:ext cx="3841179" cy="23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4438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2" y="4014598"/>
            <a:ext cx="3040021" cy="2229006"/>
          </a:xfrm>
          <a:prstGeom prst="rect">
            <a:avLst/>
          </a:prstGeom>
        </p:spPr>
      </p:pic>
      <p:pic>
        <p:nvPicPr>
          <p:cNvPr id="10" name="Picture 9" descr="com 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119" y="2203657"/>
            <a:ext cx="3246398" cy="1804797"/>
          </a:xfrm>
          <a:prstGeom prst="rect">
            <a:avLst/>
          </a:prstGeom>
        </p:spPr>
      </p:pic>
      <p:pic>
        <p:nvPicPr>
          <p:cNvPr id="11" name="Picture 10" descr="comp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1885" y="0"/>
            <a:ext cx="3051884" cy="2214553"/>
          </a:xfrm>
          <a:prstGeom prst="rect">
            <a:avLst/>
          </a:prstGeom>
        </p:spPr>
      </p:pic>
      <p:pic>
        <p:nvPicPr>
          <p:cNvPr id="18" name="Picture 17" descr="digital compu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3" y="2209800"/>
            <a:ext cx="3061711" cy="1804797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QavK8FAOTL57kBN9hvUSTr4xVIQ1qt3FK2QJKKyvrcFPN1rhHzYA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051883" y="4014596"/>
            <a:ext cx="3126928" cy="222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igital compu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7120" y="4020737"/>
            <a:ext cx="3300762" cy="2229007"/>
          </a:xfrm>
          <a:prstGeom prst="rect">
            <a:avLst/>
          </a:prstGeom>
        </p:spPr>
      </p:pic>
      <p:pic>
        <p:nvPicPr>
          <p:cNvPr id="15" name="Picture 14" descr="comput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051884" cy="2214554"/>
          </a:xfrm>
          <a:prstGeom prst="rect">
            <a:avLst/>
          </a:prstGeom>
        </p:spPr>
      </p:pic>
      <p:pic>
        <p:nvPicPr>
          <p:cNvPr id="16" name="Picture 15" descr="com 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7119" y="-14454"/>
            <a:ext cx="3246398" cy="22290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98840" y="1824336"/>
            <a:ext cx="1325045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8387" y="1828801"/>
            <a:ext cx="1325044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1519" y="1828801"/>
            <a:ext cx="171921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0123" y="5930241"/>
            <a:ext cx="1695995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4930" y="3581401"/>
            <a:ext cx="2791265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কন্ঠস্বর অনুধাবক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19" y="3577225"/>
            <a:ext cx="2791265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সিডি ডিস্ক ড্রাইভ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34910" y="5967732"/>
            <a:ext cx="1255819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7455" y="6000769"/>
            <a:ext cx="2389664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টেপ রেকডার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28B129-340E-4036-BEAD-7AB730B94539}"/>
              </a:ext>
            </a:extLst>
          </p:cNvPr>
          <p:cNvSpPr/>
          <p:nvPr/>
        </p:nvSpPr>
        <p:spPr>
          <a:xfrm>
            <a:off x="2880518" y="2667000"/>
            <a:ext cx="3288004" cy="8932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ডিভা</a:t>
            </a:r>
            <a:r>
              <a:rPr lang="as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</a:t>
            </a:r>
          </a:p>
        </p:txBody>
      </p:sp>
    </p:spTree>
    <p:extLst>
      <p:ext uri="{BB962C8B-B14F-4D97-AF65-F5344CB8AC3E}">
        <p14:creationId xmlns:p14="http://schemas.microsoft.com/office/powerpoint/2010/main" val="30927563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" y="0"/>
            <a:ext cx="9418638" cy="830997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bn-BD" sz="4800" b="1" kern="1100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স্টোরেজ ডিভাইস 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এর ধারনা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69452" y="934199"/>
            <a:ext cx="7207049" cy="58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bn-BD" sz="32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স্টোরেজ ডিভাইস</a:t>
            </a:r>
            <a:r>
              <a:rPr lang="bn-BD" sz="32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 (</a:t>
            </a:r>
            <a:r>
              <a:rPr lang="en-US" sz="32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Storage Device</a:t>
            </a:r>
            <a:r>
              <a:rPr lang="bn-BD" sz="3200" b="1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)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32747" y="1598269"/>
            <a:ext cx="9551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:"/>
            </a:pPr>
            <a:r>
              <a:rPr lang="bn-BD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 যে সকল ডিভাইসের মাধ্যমে চুড়ান্ত ফলাফল স্থায়ী ভাবে সংরক্ষনের জন্য জমা রাখা হয় তাকে স্টোরেজ ডিভাইস বলে। যেমন :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7" descr="acer-aspire-ie-3450-desktop-pc-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46738" y="3352595"/>
            <a:ext cx="4686981" cy="29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acer-aspire-ie-3450-desktop-pc-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429000"/>
            <a:ext cx="4297343" cy="284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acer-aspire-ie-3450-desktop-pc-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15081" y="3331833"/>
            <a:ext cx="4297343" cy="295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acer-aspire-ie-3450-desktop-pc-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61819" y="3331833"/>
            <a:ext cx="4656819" cy="295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3595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6927"/>
            <a:ext cx="3272923" cy="2113686"/>
          </a:xfrm>
          <a:prstGeom prst="rect">
            <a:avLst/>
          </a:prstGeom>
        </p:spPr>
      </p:pic>
      <p:pic>
        <p:nvPicPr>
          <p:cNvPr id="10" name="Picture 9" descr="com 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0635" y="2052725"/>
            <a:ext cx="3288004" cy="2249503"/>
          </a:xfrm>
          <a:prstGeom prst="rect">
            <a:avLst/>
          </a:prstGeom>
        </p:spPr>
      </p:pic>
      <p:pic>
        <p:nvPicPr>
          <p:cNvPr id="11" name="Picture 10" descr="comp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0711" y="-29263"/>
            <a:ext cx="2875006" cy="2106189"/>
          </a:xfrm>
          <a:prstGeom prst="rect">
            <a:avLst/>
          </a:prstGeom>
        </p:spPr>
      </p:pic>
      <p:pic>
        <p:nvPicPr>
          <p:cNvPr id="18" name="Picture 17" descr="digital compu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4" y="4190613"/>
            <a:ext cx="3243989" cy="2057788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QavK8FAOTL57kBN9hvUSTr4xVIQ1qt3FK2QJKKyvrcFPN1rhHzYA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72923" y="3810001"/>
            <a:ext cx="285771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igital comput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0635" y="4302228"/>
            <a:ext cx="3288004" cy="1946173"/>
          </a:xfrm>
          <a:prstGeom prst="rect">
            <a:avLst/>
          </a:prstGeom>
        </p:spPr>
      </p:pic>
      <p:pic>
        <p:nvPicPr>
          <p:cNvPr id="15" name="Picture 14" descr="comput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5081" y="-5062"/>
            <a:ext cx="3288004" cy="2057788"/>
          </a:xfrm>
          <a:prstGeom prst="rect">
            <a:avLst/>
          </a:prstGeom>
        </p:spPr>
      </p:pic>
      <p:pic>
        <p:nvPicPr>
          <p:cNvPr id="16" name="Picture 15" descr="com 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30635" y="-71314"/>
            <a:ext cx="3304479" cy="21240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87510" y="1467138"/>
            <a:ext cx="1412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1971" y="1428737"/>
            <a:ext cx="164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পেন ড্রইভ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3994" y="1524000"/>
            <a:ext cx="1726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ফ্লপি ডিস্ক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35" y="3505200"/>
            <a:ext cx="232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স্টোরেজ টেপ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63979" y="3581401"/>
            <a:ext cx="196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স্মার্ট কার্ড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1238" y="5867400"/>
            <a:ext cx="171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সিডি ডিস্ক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4558" y="5257800"/>
            <a:ext cx="216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মেমোরি স্টিক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7455" y="5181600"/>
            <a:ext cx="188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জিপ ডিস্ক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ACB517-440E-41C7-96BA-42D34CF6AC29}"/>
              </a:ext>
            </a:extLst>
          </p:cNvPr>
          <p:cNvSpPr/>
          <p:nvPr/>
        </p:nvSpPr>
        <p:spPr>
          <a:xfrm>
            <a:off x="3159853" y="2724485"/>
            <a:ext cx="2985865" cy="704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ডিভা</a:t>
            </a:r>
            <a:r>
              <a:rPr lang="as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</a:t>
            </a:r>
          </a:p>
        </p:txBody>
      </p:sp>
    </p:spTree>
    <p:extLst>
      <p:ext uri="{BB962C8B-B14F-4D97-AF65-F5344CB8AC3E}">
        <p14:creationId xmlns:p14="http://schemas.microsoft.com/office/powerpoint/2010/main" val="86735635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9" grpId="0"/>
      <p:bldP spid="20" grpId="0"/>
      <p:bldP spid="21" grpId="0"/>
      <p:bldP spid="22" grpId="0"/>
      <p:bldP spid="23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27" y="1441450"/>
            <a:ext cx="3311111" cy="25238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26" y="1454702"/>
            <a:ext cx="3311111" cy="2523841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" y="0"/>
            <a:ext cx="9418638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800" b="1" kern="1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প্রসেসিং</a:t>
            </a:r>
            <a:r>
              <a:rPr lang="bn-BD" sz="4800" b="1" kern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 ডিভাইস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এর ধারনা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37319" y="838200"/>
            <a:ext cx="9129241" cy="584200"/>
            <a:chOff x="56" y="660"/>
            <a:chExt cx="3275" cy="368"/>
          </a:xfrm>
        </p:grpSpPr>
        <p:pic>
          <p:nvPicPr>
            <p:cNvPr id="7" name="Picture 7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" y="675"/>
              <a:ext cx="576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507" y="687"/>
              <a:ext cx="2678" cy="321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/>
              <a:endParaRPr lang="en-US" sz="2000" b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80" y="660"/>
              <a:ext cx="275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l"/>
              <a:r>
                <a:rPr lang="en-US" sz="3200" b="1" kern="1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প্রসেসিং</a:t>
              </a:r>
              <a:r>
                <a:rPr lang="bn-BD" sz="3200" b="1" kern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 ডিভাইস</a:t>
              </a:r>
              <a:r>
                <a:rPr lang="bn-BD" sz="3200" b="1" kern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ea typeface="NikoshBAN" pitchFamily="2" charset="0"/>
                  <a:cs typeface="NikoshBAN" pitchFamily="2" charset="0"/>
                  <a:sym typeface="Wingdings"/>
                </a:rPr>
                <a:t> (</a:t>
              </a:r>
              <a:r>
                <a:rPr lang="en-US" sz="3200" b="1" kern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ea typeface="NikoshBAN" pitchFamily="2" charset="0"/>
                  <a:cs typeface="NikoshBAN" pitchFamily="2" charset="0"/>
                  <a:sym typeface="Wingdings"/>
                </a:rPr>
                <a:t>Processing Device</a:t>
              </a:r>
              <a:r>
                <a:rPr lang="bn-BD" sz="3200" b="1" kern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ea typeface="NikoshBAN" pitchFamily="2" charset="0"/>
                  <a:cs typeface="NikoshBAN" pitchFamily="2" charset="0"/>
                  <a:sym typeface="Wingdings"/>
                </a:rPr>
                <a:t>)</a:t>
              </a: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কি?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-1" y="1676400"/>
            <a:ext cx="585231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:"/>
            </a:pPr>
            <a:r>
              <a:rPr lang="bn-BD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যে সকল ডিভাই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যেমন :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27" y="3962400"/>
            <a:ext cx="3311111" cy="2362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26" y="3962400"/>
            <a:ext cx="331111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889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62" y="62552"/>
            <a:ext cx="3034154" cy="1962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1" b="14357"/>
          <a:stretch/>
        </p:blipFill>
        <p:spPr>
          <a:xfrm>
            <a:off x="6004719" y="0"/>
            <a:ext cx="3384129" cy="2024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" y="3934578"/>
            <a:ext cx="2877643" cy="226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" y="2024702"/>
            <a:ext cx="2865218" cy="1909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4"/>
          <a:stretch/>
        </p:blipFill>
        <p:spPr>
          <a:xfrm>
            <a:off x="-1" y="20970"/>
            <a:ext cx="2911361" cy="2003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04" y="3934578"/>
            <a:ext cx="3401434" cy="2313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62" y="3979900"/>
            <a:ext cx="3093357" cy="2268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03" y="2024702"/>
            <a:ext cx="3413920" cy="200243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57323" y="2735991"/>
            <a:ext cx="3401434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ডিভাইস</a:t>
            </a:r>
          </a:p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691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" y="2438400"/>
            <a:ext cx="9418638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71500" lvl="0" indent="-5715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þ"/>
              <a:defRPr/>
            </a:pPr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lvl="0" indent="-5715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þ"/>
              <a:defRPr/>
            </a:pPr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lvl="0" indent="-5715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þ"/>
              <a:defRPr/>
            </a:pPr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 ডিভাইস কী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lvl="0" indent="-5715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þ"/>
              <a:defRPr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lvl="0" indent="-5715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/>
              <a:buChar char="þ"/>
              <a:defRPr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62216" y="152400"/>
            <a:ext cx="549420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 anchor="ctr"/>
          <a:lstStyle/>
          <a:p>
            <a:pPr algn="ctr" defTabSz="642938">
              <a:defRPr/>
            </a:pPr>
            <a:r>
              <a:rPr lang="bn-BD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পাঠ মূল্যায়ন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Administrator\Desktop\nasir\nt\content_13373_prev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5" y="1485900"/>
            <a:ext cx="8951843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10">
            <a:extLst>
              <a:ext uri="{FF2B5EF4-FFF2-40B4-BE49-F238E27FC236}">
                <a16:creationId xmlns:a16="http://schemas.microsoft.com/office/drawing/2014/main" id="{0E585F43-33DB-43C8-8129-575749775C81}"/>
              </a:ext>
            </a:extLst>
          </p:cNvPr>
          <p:cNvSpPr/>
          <p:nvPr/>
        </p:nvSpPr>
        <p:spPr>
          <a:xfrm>
            <a:off x="2880519" y="7786"/>
            <a:ext cx="3657600" cy="1211414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90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05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E299ED-4DA7-4C7D-9BD9-1C5958C7C5AB}"/>
              </a:ext>
            </a:extLst>
          </p:cNvPr>
          <p:cNvGrpSpPr/>
          <p:nvPr/>
        </p:nvGrpSpPr>
        <p:grpSpPr>
          <a:xfrm>
            <a:off x="5438493" y="1524000"/>
            <a:ext cx="3995226" cy="4038600"/>
            <a:chOff x="5148773" y="1992513"/>
            <a:chExt cx="3995226" cy="4038600"/>
          </a:xfrm>
        </p:grpSpPr>
        <p:sp>
          <p:nvSpPr>
            <p:cNvPr id="7" name="Bevel 11">
              <a:extLst>
                <a:ext uri="{FF2B5EF4-FFF2-40B4-BE49-F238E27FC236}">
                  <a16:creationId xmlns:a16="http://schemas.microsoft.com/office/drawing/2014/main" id="{ADADFD71-75DA-447B-A72B-223E58422AC4}"/>
                </a:ext>
              </a:extLst>
            </p:cNvPr>
            <p:cNvSpPr/>
            <p:nvPr/>
          </p:nvSpPr>
          <p:spPr>
            <a:xfrm>
              <a:off x="5148773" y="1992513"/>
              <a:ext cx="3995226" cy="40386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025350-22C1-4093-A125-8AAE66B3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25" y="2514600"/>
              <a:ext cx="2938975" cy="31242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C345ED-176A-47E6-9BEC-08C0E29A1C72}"/>
              </a:ext>
            </a:extLst>
          </p:cNvPr>
          <p:cNvSpPr txBox="1"/>
          <p:nvPr/>
        </p:nvSpPr>
        <p:spPr>
          <a:xfrm>
            <a:off x="28295" y="1859101"/>
            <a:ext cx="51487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ফিজুল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শোল্লা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en-US" sz="20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জুনি</a:t>
            </a:r>
            <a:r>
              <a:rPr lang="en-US" sz="20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</a:t>
            </a:r>
            <a:r>
              <a:rPr lang="en-US" sz="20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0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0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</a:p>
          <a:p>
            <a:pPr algn="ctr"/>
            <a:r>
              <a:rPr lang="en-US" sz="20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bn-IN" sz="20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en-US" sz="20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হাজীগঞ্জ</a:t>
            </a:r>
            <a:r>
              <a:rPr lang="en-US" sz="20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0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  <a:endParaRPr lang="bn-BD" sz="20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Gmail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:mirohan30@gmail.com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519" y="24618"/>
            <a:ext cx="5334000" cy="11430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19" y="1935480"/>
            <a:ext cx="9144000" cy="3779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44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কম্পিউটার ও তথ্য প্রযুক্তি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>
              <a:buFont typeface="Wingdings" pitchFamily="2" charset="2"/>
              <a:buChar char="Ø"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87959"/>
            <a:ext cx="622245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81632"/>
            <a:ext cx="9418637" cy="2523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প্রধানত কম্পিউটাররের কয়টি অংশ বলতে পারবে।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হার্ডওয়্যার কি বলতে পারবে।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হার্ডওয়্যারের প্রকারভেদ বলতে পারবে।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ইনপুট, আউটপুট এবং স্টোরেজ ডিভাইস কি বলতে  চিহ্নিত করতে পারবে।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E9CAA4E-7253-4B1A-A7EA-DCCBC7E41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0"/>
            <a:ext cx="4191000" cy="1107996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41863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418638" cy="144655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কম্পিউটা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রকে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প্রধানত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দু’টি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অংশে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ভাগ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13518" y="2893100"/>
            <a:ext cx="3886200" cy="942234"/>
          </a:xfrm>
          <a:prstGeom prst="chevron">
            <a:avLst>
              <a:gd name="adj" fmla="val 396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2E7414B5-9131-4A7C-9193-E34903A1C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9" y="3876614"/>
            <a:ext cx="3886200" cy="942234"/>
          </a:xfrm>
          <a:prstGeom prst="chevron">
            <a:avLst>
              <a:gd name="adj" fmla="val 396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869FD4-D267-4ED7-AE0B-8D10B0EC2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49" y="1446550"/>
            <a:ext cx="5872688" cy="48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8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203"/>
            <a:ext cx="941863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কম্পিউটা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র 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কি</a:t>
            </a:r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8489" y="991815"/>
            <a:ext cx="1020352" cy="509588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ctr"/>
            <a:endParaRPr lang="en-US" sz="1800" b="1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8665" y="901763"/>
            <a:ext cx="3811041" cy="76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894822"/>
            <a:ext cx="9418637" cy="1107996"/>
          </a:xfrm>
          <a:prstGeom prst="rect">
            <a:avLst/>
          </a:prstGeom>
          <a:solidFill>
            <a:srgbClr val="1C0DDD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বাহ্যিক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সকল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ডিভাইস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যা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ধরা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যায়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বা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স্পর্শ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করা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যায়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তাকে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হার্ড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ওয়্যার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বলে</a:t>
            </a:r>
            <a:r>
              <a:rPr lang="en-US" sz="3300" b="1" dirty="0">
                <a:solidFill>
                  <a:schemeClr val="bg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16" descr="digital 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32" y="3226456"/>
            <a:ext cx="2135541" cy="2345070"/>
          </a:xfrm>
          <a:prstGeom prst="rect">
            <a:avLst/>
          </a:prstGeom>
        </p:spPr>
      </p:pic>
      <p:pic>
        <p:nvPicPr>
          <p:cNvPr id="18" name="Picture 17" descr="com 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8374" y="3807934"/>
            <a:ext cx="2624107" cy="1280778"/>
          </a:xfrm>
          <a:prstGeom prst="rect">
            <a:avLst/>
          </a:prstGeom>
        </p:spPr>
      </p:pic>
      <p:pic>
        <p:nvPicPr>
          <p:cNvPr id="19" name="Picture 18" descr="com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9604" y="3226456"/>
            <a:ext cx="2174115" cy="2345071"/>
          </a:xfrm>
          <a:prstGeom prst="rect">
            <a:avLst/>
          </a:prstGeom>
        </p:spPr>
      </p:pic>
      <p:pic>
        <p:nvPicPr>
          <p:cNvPr id="20" name="Picture 19" descr="compu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2997" y="3325120"/>
            <a:ext cx="2467122" cy="22464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36548" y="5489738"/>
            <a:ext cx="13476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স্পিকার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242" y="5489738"/>
            <a:ext cx="100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মাউস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785129" y="5489738"/>
            <a:ext cx="1390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কী-বোর্ড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5494206" y="5489738"/>
            <a:ext cx="1179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মনিটর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421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  <p:bldP spid="4" grpId="0"/>
      <p:bldP spid="5" grpId="0"/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41863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হার্ডওয়্যার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চার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প্রকার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20718" y="1000108"/>
            <a:ext cx="9050786" cy="5715040"/>
          </a:xfrm>
          <a:prstGeom prst="rect">
            <a:avLst/>
          </a:prstGeom>
        </p:spPr>
        <p:txBody>
          <a:bodyPr/>
          <a:lstStyle/>
          <a:p>
            <a:pPr marR="0" lvl="0" algn="just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reeform 32"/>
          <p:cNvSpPr>
            <a:spLocks/>
          </p:cNvSpPr>
          <p:nvPr/>
        </p:nvSpPr>
        <p:spPr bwMode="auto">
          <a:xfrm>
            <a:off x="1051721" y="1628301"/>
            <a:ext cx="3643932" cy="598127"/>
          </a:xfrm>
          <a:custGeom>
            <a:avLst/>
            <a:gdLst>
              <a:gd name="T0" fmla="*/ 1728 w 1728"/>
              <a:gd name="T1" fmla="*/ 0 h 240"/>
              <a:gd name="T2" fmla="*/ 1728 w 1728"/>
              <a:gd name="T3" fmla="*/ 139 h 240"/>
              <a:gd name="T4" fmla="*/ 0 w 1728"/>
              <a:gd name="T5" fmla="*/ 130 h 240"/>
              <a:gd name="T6" fmla="*/ 0 w 1728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240"/>
              <a:gd name="T14" fmla="*/ 1728 w 172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240">
                <a:moveTo>
                  <a:pt x="1728" y="0"/>
                </a:moveTo>
                <a:lnTo>
                  <a:pt x="1728" y="139"/>
                </a:lnTo>
                <a:lnTo>
                  <a:pt x="0" y="130"/>
                </a:lnTo>
                <a:lnTo>
                  <a:pt x="0" y="240"/>
                </a:ln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eeform 35"/>
          <p:cNvSpPr>
            <a:spLocks/>
          </p:cNvSpPr>
          <p:nvPr/>
        </p:nvSpPr>
        <p:spPr bwMode="auto">
          <a:xfrm rot="10800000" flipV="1">
            <a:off x="4688778" y="1623168"/>
            <a:ext cx="4076497" cy="598127"/>
          </a:xfrm>
          <a:custGeom>
            <a:avLst/>
            <a:gdLst>
              <a:gd name="T0" fmla="*/ 1728 w 1728"/>
              <a:gd name="T1" fmla="*/ 0 h 240"/>
              <a:gd name="T2" fmla="*/ 1728 w 1728"/>
              <a:gd name="T3" fmla="*/ 139 h 240"/>
              <a:gd name="T4" fmla="*/ 0 w 1728"/>
              <a:gd name="T5" fmla="*/ 130 h 240"/>
              <a:gd name="T6" fmla="*/ 0 w 1728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240"/>
              <a:gd name="T14" fmla="*/ 1728 w 172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240">
                <a:moveTo>
                  <a:pt x="1728" y="0"/>
                </a:moveTo>
                <a:lnTo>
                  <a:pt x="1728" y="139"/>
                </a:lnTo>
                <a:lnTo>
                  <a:pt x="0" y="130"/>
                </a:lnTo>
                <a:lnTo>
                  <a:pt x="0" y="240"/>
                </a:lnTo>
              </a:path>
            </a:pathLst>
          </a:cu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>
            <a:off x="3573694" y="1950163"/>
            <a:ext cx="0" cy="28477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2707862" y="1035571"/>
            <a:ext cx="4076497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ctr"/>
            <a:r>
              <a:rPr lang="bn-BD" sz="3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z="3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3739" y="2235150"/>
            <a:ext cx="2107602" cy="592137"/>
          </a:xfrm>
          <a:prstGeom prst="roundRect">
            <a:avLst>
              <a:gd name="adj" fmla="val 16667"/>
            </a:avLst>
          </a:prstGeom>
          <a:solidFill>
            <a:srgbClr val="1C0DDD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2134242" y="2249264"/>
            <a:ext cx="2498878" cy="59213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আউটপুট ডিভাইস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6996490" y="2201701"/>
            <a:ext cx="2437229" cy="592138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স্টোরেজ ডিভাইস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250px-AKAT-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15082" y="3123756"/>
            <a:ext cx="2211855" cy="31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micro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96773" y="3124201"/>
            <a:ext cx="2673374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HYBRID"/>
          <p:cNvPicPr>
            <a:picLocks noChangeAspect="1" noChangeArrowheads="1"/>
          </p:cNvPicPr>
          <p:nvPr/>
        </p:nvPicPr>
        <p:blipFill>
          <a:blip r:embed="rId5"/>
          <a:srcRect r="30557" b="60165"/>
          <a:stretch>
            <a:fillRect/>
          </a:stretch>
        </p:blipFill>
        <p:spPr bwMode="auto">
          <a:xfrm>
            <a:off x="7142468" y="3124201"/>
            <a:ext cx="2376685" cy="314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718553" y="2209800"/>
            <a:ext cx="2200566" cy="5921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18" tIns="45710" rIns="91418" bIns="45710" anchor="ctr"/>
          <a:lstStyle/>
          <a:p>
            <a:pPr algn="ctr"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ডিভাইস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6309519" y="1950163"/>
            <a:ext cx="0" cy="27113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147" y="3124201"/>
            <a:ext cx="2379187" cy="31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5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acer-aspire-ie-3450-desktop-pc-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76119" y="3733800"/>
            <a:ext cx="3642519" cy="254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acer-aspire-ie-3450-desktop-pc-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76119" y="875507"/>
            <a:ext cx="3642519" cy="285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418638" cy="83099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bn-BD" sz="4800" b="1" kern="1100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ইনপুট ডিভাইস </a:t>
            </a:r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এর ধারনা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155631" y="1621161"/>
            <a:ext cx="605963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kern="1100" dirty="0">
                <a:latin typeface="NikoshBAN" pitchFamily="2" charset="0"/>
                <a:cs typeface="NikoshBAN" pitchFamily="2" charset="0"/>
                <a:sym typeface="Wingdings"/>
              </a:rPr>
              <a:t>ইনপুট ডিভাইস</a:t>
            </a:r>
            <a:r>
              <a:rPr lang="bn-BD" sz="2800" b="1" kern="1100" dirty="0"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 (</a:t>
            </a:r>
            <a:r>
              <a:rPr lang="en-US" sz="2800" b="1" kern="1100" dirty="0"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Input Device</a:t>
            </a:r>
            <a:r>
              <a:rPr lang="bn-BD" sz="2800" b="1" kern="1100" dirty="0"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)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কি?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9595" y="2392178"/>
            <a:ext cx="566590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:"/>
            </a:pPr>
            <a:r>
              <a:rPr lang="bn-BD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 সকল ডিভাইসের মাধ্যমে কম্পিউটার উপাত্ত, নির্দেশ বা প্রোগ্রাম গ্রহণ করে তাদেরকে ইনপুট ডিভাইস বলে। ইনপুট ডিভাইসের মাধ্যমে ব্যবহারকারী কম্পিউটারের সাথে যোগাযোগ স্থাপন করে।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যেমন: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7" descr="acer-aspire-ie-3450-desktop-pc-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76119" y="838200"/>
            <a:ext cx="36425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acer-aspire-ie-3450-desktop-pc-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776120" y="3733800"/>
            <a:ext cx="3642518" cy="254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6425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2656</TotalTime>
  <Words>395</Words>
  <Application>Microsoft Office PowerPoint</Application>
  <PresentationFormat>Custom</PresentationFormat>
  <Paragraphs>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Mizan</dc:creator>
  <cp:lastModifiedBy>MD ROHAN</cp:lastModifiedBy>
  <cp:revision>307</cp:revision>
  <dcterms:created xsi:type="dcterms:W3CDTF">2006-08-16T00:00:00Z</dcterms:created>
  <dcterms:modified xsi:type="dcterms:W3CDTF">2020-04-12T03:18:30Z</dcterms:modified>
</cp:coreProperties>
</file>