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4" r:id="rId5"/>
    <p:sldId id="259" r:id="rId6"/>
    <p:sldId id="263" r:id="rId7"/>
    <p:sldId id="271" r:id="rId8"/>
    <p:sldId id="276" r:id="rId9"/>
    <p:sldId id="273" r:id="rId10"/>
    <p:sldId id="275" r:id="rId11"/>
    <p:sldId id="278" r:id="rId12"/>
    <p:sldId id="280" r:id="rId13"/>
    <p:sldId id="282" r:id="rId14"/>
    <p:sldId id="283" r:id="rId15"/>
    <p:sldId id="284" r:id="rId16"/>
    <p:sldId id="286" r:id="rId17"/>
    <p:sldId id="287" r:id="rId18"/>
    <p:sldId id="289" r:id="rId19"/>
    <p:sldId id="290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1F7FC-9882-4E85-94C6-EC04F61ECE2B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D71AA-3C42-407F-B0BF-1DBB97233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17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71AA-3C42-407F-B0BF-1DBB9723346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53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6EDCF0-C401-452D-B73A-DE8BD1BCB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116EE9-DE1D-4F51-A602-9836688C7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DCE14C-3671-4513-91D8-DAE12F56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E697-B795-4F40-9F80-248CF2DE85A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B21EF3-3F77-4ADB-B998-E56F5725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CFFAF8-2CB5-4C43-9E35-34E183EE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8970-545A-48AB-84A4-72C422F7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4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10BF9E-259E-496D-ACB3-4BAE3F16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14614B-092F-4DCC-8220-40B77BF5A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84BF71-7222-4F98-ACEC-AC3545A9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E697-B795-4F40-9F80-248CF2DE85A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952ABA-D96F-4B39-8D24-23B32227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66BE6F-B7B4-46E7-9937-35C7C9DF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8970-545A-48AB-84A4-72C422F7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8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394C435-F714-4EBE-9EBC-13F56ABC7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5BAB961-C7B3-44BE-AD73-588EC85D2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546EAE-B100-4FA8-95A1-5D924E40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E697-B795-4F40-9F80-248CF2DE85A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EF532A-0D6F-4F15-B4F1-7F7C3E33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D055D8-FB79-4743-93E8-5F9D6B1C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8970-545A-48AB-84A4-72C422F7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0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53E8D-0AE6-4F7C-B715-EA8BED15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750D78-45C4-45E5-A39E-19C395905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BC71C3-536B-47BF-9A79-DA42B417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E697-B795-4F40-9F80-248CF2DE85A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CDC1BB-7ACE-40F6-8EA9-EB683883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D68BA4-8B18-44F7-9262-818931B5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8970-545A-48AB-84A4-72C422F7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0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2B2C3A-1E1C-4314-89E2-2A9BCBA2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FD8563-BA13-4DDA-86C2-D94A9DEC0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395E1D-6296-4C69-9783-0F39CC26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E697-B795-4F40-9F80-248CF2DE85A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965B-2BBD-4078-B579-1A4BF531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29091A-7416-4B3A-BB31-CC846442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8970-545A-48AB-84A4-72C422F7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1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D945B9-F481-4995-A3A6-8B3827A7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EADF0C-802D-42C6-9D0E-9E28026FD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15844D5-F5D9-4B55-BA27-A745296C3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BFA65E-5EB7-4251-8BC3-9AF7D5AB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E697-B795-4F40-9F80-248CF2DE85A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C5489C-261E-474C-B1D3-BBDC5E2A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11981D-9FBC-498F-AFB2-48357516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8970-545A-48AB-84A4-72C422F7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1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791F79-B2E1-4E02-864E-0E078EA6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1A0883-97F2-4BBA-9980-DF33E13F1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5F4C95-BD14-43DC-ABD2-76590E2B2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C07815F-485E-46EF-A2E6-B3CB0012C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15AA94B-E92C-4B9E-9EEE-CCE9B8898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E429D6E-387D-4259-A54A-4CAF6183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E697-B795-4F40-9F80-248CF2DE85A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AB48A5B-704B-4302-9A2A-EA079E25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5486AE1-AB35-47E7-9841-7C3D958C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8970-545A-48AB-84A4-72C422F7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F8E7A8-2BB7-4E54-81CD-392AE4BC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766019-DFA6-4220-8272-643E1159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E697-B795-4F40-9F80-248CF2DE85A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4EE3FE-613C-4444-A20F-AF064D81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FCBF4A-B822-4A05-800E-0F575C3C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8970-545A-48AB-84A4-72C422F7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3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00EC08-4BA5-4CDD-A3B1-C7486AE6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E697-B795-4F40-9F80-248CF2DE85A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4A2B9D6-F161-4708-9A59-7C4D197D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B34886-1E06-46AC-96D6-ABEC6A4D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8970-545A-48AB-84A4-72C422F7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1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60B7F8-642C-4A2C-A930-477E2BC3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7A8B95-2DD7-440E-9035-D888BDB0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04D09A-5F71-425F-9932-3C1B5A209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88989C-14E6-4E0D-8955-056AFCAF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E697-B795-4F40-9F80-248CF2DE85A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A8F8D7-4D6E-4B88-8E1E-B4F38DF7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DB4FF9-28C9-490F-ADBD-45F8A2ED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8970-545A-48AB-84A4-72C422F7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7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EDCC03-71C3-4C04-B4CA-E12C43E1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2D86669-3250-4FD6-BB36-1FDA95F6E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39F758-0FBB-4D04-A4E3-2E1A385E1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C0D6C05-DEE0-49A1-B0AF-D9BA0B9B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E697-B795-4F40-9F80-248CF2DE85A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771C4B1-B054-448B-AAF8-AC8FABBE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495AF1-8250-4FE4-B825-D13FE530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8970-545A-48AB-84A4-72C422F7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9237BD4-9E10-4423-877A-EBC7A055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F2E236-F84F-443D-9991-43D92A104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CF912D-C612-43FA-B8D5-E4BBF7F53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E697-B795-4F40-9F80-248CF2DE85A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C6F8F8-9929-43F6-92FF-0ECF97DDD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4C2F03-3F25-4753-B278-917974914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E8970-545A-48AB-84A4-72C422F7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2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041216-65E3-4653-A74F-BC5D1A701BDA}"/>
              </a:ext>
            </a:extLst>
          </p:cNvPr>
          <p:cNvSpPr txBox="1"/>
          <p:nvPr/>
        </p:nvSpPr>
        <p:spPr>
          <a:xfrm>
            <a:off x="6428935" y="2968283"/>
            <a:ext cx="5219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259307" y="228600"/>
            <a:ext cx="11682484" cy="6400800"/>
          </a:xfrm>
          <a:prstGeom prst="frame">
            <a:avLst>
              <a:gd name="adj1" fmla="val 2224"/>
            </a:avLst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lowchart: Or 25"/>
          <p:cNvSpPr/>
          <p:nvPr/>
        </p:nvSpPr>
        <p:spPr>
          <a:xfrm>
            <a:off x="11465620" y="6108874"/>
            <a:ext cx="612648" cy="612648"/>
          </a:xfrm>
          <a:prstGeom prst="flowChartOr">
            <a:avLst/>
          </a:prstGeom>
          <a:gradFill flip="none" rotWithShape="1">
            <a:gsLst>
              <a:gs pos="53000">
                <a:srgbClr val="A603AB">
                  <a:alpha val="4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420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Or 26"/>
          <p:cNvSpPr/>
          <p:nvPr/>
        </p:nvSpPr>
        <p:spPr>
          <a:xfrm>
            <a:off x="11438325" y="109181"/>
            <a:ext cx="612648" cy="612648"/>
          </a:xfrm>
          <a:prstGeom prst="flowChartOr">
            <a:avLst/>
          </a:prstGeom>
          <a:gradFill flip="none" rotWithShape="1">
            <a:gsLst>
              <a:gs pos="53000">
                <a:srgbClr val="A603AB">
                  <a:alpha val="4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420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Or 27"/>
          <p:cNvSpPr/>
          <p:nvPr/>
        </p:nvSpPr>
        <p:spPr>
          <a:xfrm>
            <a:off x="136478" y="109182"/>
            <a:ext cx="612648" cy="612648"/>
          </a:xfrm>
          <a:prstGeom prst="flowChartOr">
            <a:avLst/>
          </a:prstGeom>
          <a:gradFill flip="none" rotWithShape="1">
            <a:gsLst>
              <a:gs pos="53000">
                <a:srgbClr val="A603AB">
                  <a:alpha val="4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420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Or 28"/>
          <p:cNvSpPr/>
          <p:nvPr/>
        </p:nvSpPr>
        <p:spPr>
          <a:xfrm>
            <a:off x="109182" y="6136170"/>
            <a:ext cx="612648" cy="612648"/>
          </a:xfrm>
          <a:prstGeom prst="flowChartOr">
            <a:avLst/>
          </a:prstGeom>
          <a:gradFill flip="none" rotWithShape="1">
            <a:gsLst>
              <a:gs pos="53000">
                <a:srgbClr val="A603AB">
                  <a:alpha val="4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420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9712" y="35814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6794" y="36576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0312" y="43434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2394" y="43434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8394" y="12954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4794" y="14478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7312" y="22098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9712" y="23622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Oval 37"/>
          <p:cNvSpPr/>
          <p:nvPr/>
        </p:nvSpPr>
        <p:spPr>
          <a:xfrm>
            <a:off x="4303594" y="2057400"/>
            <a:ext cx="3276600" cy="2514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4207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20253" y="876869"/>
            <a:ext cx="3429000" cy="15240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80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sz="80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9789370">
            <a:off x="6889328" y="3221365"/>
            <a:ext cx="4566984" cy="25908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9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77033" y="839338"/>
            <a:ext cx="3429000" cy="15240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80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sz="80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6386732" cy="6857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2" y="27715"/>
            <a:ext cx="5861538" cy="68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1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3" descr="C:\Users\AKIL\Downloads\fluori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42" y="692055"/>
            <a:ext cx="5143732" cy="3634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C:\Users\AKIL\Downloads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488" y="825119"/>
            <a:ext cx="5026925" cy="3405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ounded Rectangle 11"/>
          <p:cNvSpPr/>
          <p:nvPr/>
        </p:nvSpPr>
        <p:spPr>
          <a:xfrm>
            <a:off x="1719617" y="4981433"/>
            <a:ext cx="8502556" cy="126924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mvbv,iæcv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gv‡e©j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cv_i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6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2" descr="C:\Users\AKIL\Downloads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050" y="558988"/>
            <a:ext cx="4980199" cy="2716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3" descr="C:\Users\AKIL\Downloads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549" y="523734"/>
            <a:ext cx="4985567" cy="2683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4" descr="C:\Users\AKIL\Downloads\images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034" y="3654757"/>
            <a:ext cx="5025788" cy="2794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6815920" y="4190431"/>
            <a:ext cx="4307005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Pzbvcv_i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Kqjv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G¸‡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cÖvK„wZK m¤ú`</a:t>
            </a:r>
            <a:endParaRPr lang="en-US" sz="44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" descr="C:\Users\AKIL\Downloads\Fy-400x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259" y="408863"/>
            <a:ext cx="5460147" cy="4326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3" descr="C:\Users\AKIL\Downloads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657" y="416824"/>
            <a:ext cx="5445860" cy="4318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Rounded Rectangle 25"/>
          <p:cNvSpPr/>
          <p:nvPr/>
        </p:nvSpPr>
        <p:spPr>
          <a:xfrm>
            <a:off x="3263075" y="5220270"/>
            <a:ext cx="5431809" cy="13511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cÖvK„wZK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M¨vm</a:t>
            </a:r>
            <a:r>
              <a:rPr lang="bn-IN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6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C:\Users\AKIL\Downloads\clean-ai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777" y="496438"/>
            <a:ext cx="5268478" cy="4621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3" descr="C:\Users\AKIL\Downloads\080519-20_met9_wv_ani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6598" y="504400"/>
            <a:ext cx="5224387" cy="4654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786823" y="5687284"/>
            <a:ext cx="6493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evqycÖevn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cÖvK…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m¤ú`|</a:t>
            </a:r>
          </a:p>
        </p:txBody>
      </p:sp>
    </p:spTree>
    <p:extLst>
      <p:ext uri="{BB962C8B-B14F-4D97-AF65-F5344CB8AC3E}">
        <p14:creationId xmlns:p14="http://schemas.microsoft.com/office/powerpoint/2010/main" val="27114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2" descr="C:\Users\AKIL\Downloads\tumblr_nczny72jhz1rnq3cto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84" y="613578"/>
            <a:ext cx="5028520" cy="4190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3" descr="C:\Users\AKIL\Downloads\tumblr_mxqbqi6GAX1ralxhxo1_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264" y="599932"/>
            <a:ext cx="5002912" cy="4135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338317" y="5426691"/>
            <a:ext cx="708660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SutonnyMJ" pitchFamily="2" charset="0"/>
                <a:cs typeface="SutonnyMJ" pitchFamily="2" charset="0"/>
              </a:rPr>
              <a:t>m~‡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h©i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Av‡jv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`|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2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57455"/>
              </p:ext>
            </p:extLst>
          </p:nvPr>
        </p:nvGraphicFramePr>
        <p:xfrm>
          <a:off x="1525138" y="1696866"/>
          <a:ext cx="8929047" cy="4854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049"/>
                <a:gridCol w="6265998"/>
              </a:tblGrid>
              <a:tr h="5923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cÖvK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wZK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m¤ú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`</a:t>
                      </a:r>
                      <a:endParaRPr lang="en-US" sz="2800" dirty="0">
                        <a:solidFill>
                          <a:srgbClr val="C0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e¨envi</a:t>
                      </a:r>
                      <a:endParaRPr lang="en-US" sz="2800" dirty="0">
                        <a:solidFill>
                          <a:srgbClr val="C0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923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cvwb I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cvwbi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†¯ª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vZ</a:t>
                      </a:r>
                      <a:endParaRPr lang="en-US" sz="20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cvb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avqv‡gvQv,ivbœv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dmj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gvQ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Drcv`b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we`y¨r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Drcv`b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|</a:t>
                      </a:r>
                      <a:endParaRPr lang="en-US" sz="20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923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ebR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m¤ú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`</a:t>
                      </a:r>
                      <a:endParaRPr lang="en-US" sz="2000" dirty="0">
                        <a:solidFill>
                          <a:srgbClr val="00206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wbgv©b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mvgMÖx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KvV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KvMR,AvmevecÎ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 |</a:t>
                      </a:r>
                      <a:endParaRPr lang="en-US" sz="2000" dirty="0">
                        <a:solidFill>
                          <a:srgbClr val="00206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923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fzwg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m¤ú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`</a:t>
                      </a:r>
                      <a:endParaRPr lang="en-US" sz="2000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dmj</a:t>
                      </a:r>
                      <a:r>
                        <a:rPr lang="en-US" sz="2000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Drcv`b</a:t>
                      </a:r>
                      <a:r>
                        <a:rPr lang="en-US" sz="2000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feb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wbg©vY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wbg©vY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mvgMÖx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 |</a:t>
                      </a:r>
                      <a:endParaRPr lang="en-US" sz="2000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923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wkjv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LwbR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PK, </a:t>
                      </a:r>
                      <a:r>
                        <a:rPr lang="en-US" sz="20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wbgv©Y</a:t>
                      </a:r>
                      <a:r>
                        <a:rPr lang="en-US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mvgMªx</a:t>
                      </a:r>
                      <a:r>
                        <a:rPr lang="en-US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 ‰</a:t>
                      </a:r>
                      <a:r>
                        <a:rPr lang="en-US" sz="2000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e`y¨wZK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Zvi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avZe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gy`ªv,Mqbv‰Zixi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DcKiY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 |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707279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†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Zj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Kqjv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cªvK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wZK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M¨vm</a:t>
                      </a:r>
                      <a:endParaRPr lang="en-US" sz="2000" dirty="0">
                        <a:solidFill>
                          <a:srgbClr val="C0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cøvw÷K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mvgMªx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cwjw_b,R¡vjvbx,K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wÎg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Zš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‘,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Bdwiqvmvi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ivbœvKiv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ZvcI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we`y¨rDrcv`b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|</a:t>
                      </a:r>
                      <a:endParaRPr lang="en-US" sz="2000" dirty="0">
                        <a:solidFill>
                          <a:srgbClr val="C0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923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evqy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vqycÖevn</a:t>
                      </a:r>
                      <a:endParaRPr lang="en-US" sz="20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k¦vm-cÖk¦vm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Dw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™¢‡`I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Lv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`¨ †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Zix,ejIUvqvi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dvjv‡bv,we`y¨r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Drcv`b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|</a:t>
                      </a:r>
                      <a:endParaRPr lang="en-US" sz="2000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923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m~‡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q©i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Av‡jv</a:t>
                      </a:r>
                      <a:endParaRPr lang="en-US" sz="2000" dirty="0">
                        <a:solidFill>
                          <a:srgbClr val="00206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km¨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Drcv`b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Av‡jv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Dw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™¢‡`I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Lv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`¨ ˆ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Zix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we`y¨r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Drcv`b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000" dirty="0">
                        <a:solidFill>
                          <a:srgbClr val="00206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58788" y="668172"/>
            <a:ext cx="73152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m¤ú‡`i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aib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e¨envi</a:t>
            </a:r>
            <a:endParaRPr lang="en-US" sz="44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3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3898" y="444121"/>
            <a:ext cx="35052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k~Y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¨¯’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c~iY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</a:t>
            </a:r>
            <a:endParaRPr lang="en-US" sz="3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3709" y="1901019"/>
            <a:ext cx="8883557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1| cÖK…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wZi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----------</a:t>
            </a:r>
            <a:r>
              <a:rPr lang="bn-IN" sz="3600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----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2| †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mvbv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iæcv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`--------------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 |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3| m~‡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h©i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Av‡jv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†_‡K--------------- 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4|evqycÖevn I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†¯ª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vZ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----------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Drcv`‡b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85328" y="1922628"/>
            <a:ext cx="23462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3071" y="2593642"/>
            <a:ext cx="18288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0090" y="3140691"/>
            <a:ext cx="152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we`y¨r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1367" y="3688876"/>
            <a:ext cx="1600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we`y¨r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4806" y="2173975"/>
            <a:ext cx="78486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						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Abevqb‡hvM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</a:t>
            </a:r>
          </a:p>
          <a:p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b`x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						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LwbR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</a:t>
            </a:r>
          </a:p>
          <a:p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m~‡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h©i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Av‡jv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					 cvwb m¤ú`</a:t>
            </a:r>
          </a:p>
          <a:p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					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bevqb‡hvM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7206" y="954775"/>
            <a:ext cx="7543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evgcv‡ki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Wvbcv‡ki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47666" y="2483893"/>
            <a:ext cx="4899546" cy="10372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02006" y="3469375"/>
            <a:ext cx="5158854" cy="112992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34519" y="4640239"/>
            <a:ext cx="4299045" cy="10645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411940" y="2483893"/>
            <a:ext cx="4067033" cy="32072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7892" y="588757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6133" y="2451562"/>
            <a:ext cx="6622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Pvi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cÖvK…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m¤ú‡`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jL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6970" y="3626721"/>
            <a:ext cx="876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2| evsjv‡`‡k †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cÖvK…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m¤ú`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9661" y="3679722"/>
            <a:ext cx="526473" cy="54032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9660" y="2493140"/>
            <a:ext cx="526473" cy="54032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53453" y="520149"/>
            <a:ext cx="2507672" cy="904269"/>
          </a:xfrm>
          <a:prstGeom prst="roundRect">
            <a:avLst/>
          </a:prstGeom>
          <a:noFill/>
          <a:ln>
            <a:solidFill>
              <a:srgbClr val="C56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45629" y="520149"/>
            <a:ext cx="2930236" cy="904269"/>
          </a:xfrm>
          <a:prstGeom prst="roundRect">
            <a:avLst/>
          </a:prstGeom>
          <a:noFill/>
          <a:ln>
            <a:solidFill>
              <a:srgbClr val="C56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2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9104" y="879660"/>
            <a:ext cx="216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06704" y="893307"/>
            <a:ext cx="2092036" cy="64633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82651" y="902329"/>
            <a:ext cx="2537762" cy="6463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9195" y="3351868"/>
            <a:ext cx="88726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কাকে বলে ?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evsjv‡`‡k †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3EF11A45-4A54-45D7-ACB3-C4E236D79CDF}"/>
              </a:ext>
            </a:extLst>
          </p:cNvPr>
          <p:cNvSpPr/>
          <p:nvPr/>
        </p:nvSpPr>
        <p:spPr>
          <a:xfrm>
            <a:off x="3960791" y="376468"/>
            <a:ext cx="6161649" cy="10691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9254" y="1765491"/>
            <a:ext cx="609600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নামঃঅমিতোষ মল্লিক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নিরালী সরকারি প্রাথমিক বিদ্যালয়।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 সদর ,নড়াইল।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০১৭২০৯৯৭৬৩৮.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Email:amitoshbd</a:t>
            </a:r>
            <a:r>
              <a:rPr lang="en-US" sz="2400" dirty="0">
                <a:solidFill>
                  <a:srgbClr val="C0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2000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4" y="849572"/>
            <a:ext cx="2532799" cy="2958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17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5530" y="1138583"/>
            <a:ext cx="8353135" cy="1211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r>
              <a:rPr lang="en-US" sz="115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4952020"/>
            <a:ext cx="11696132" cy="1598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1735" y="5160944"/>
            <a:ext cx="723574" cy="7020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463" flipH="1">
            <a:off x="6200311" y="5003877"/>
            <a:ext cx="930953" cy="7019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310894" y="4791288"/>
            <a:ext cx="1266536" cy="9349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99" y="2767387"/>
            <a:ext cx="5493092" cy="33376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40" y="506141"/>
            <a:ext cx="1489430" cy="864607"/>
          </a:xfrm>
          <a:prstGeom prst="rect">
            <a:avLst/>
          </a:prstGeom>
        </p:spPr>
      </p:pic>
      <p:sp>
        <p:nvSpPr>
          <p:cNvPr id="23" name="Frame 22"/>
          <p:cNvSpPr/>
          <p:nvPr/>
        </p:nvSpPr>
        <p:spPr>
          <a:xfrm>
            <a:off x="245660" y="242248"/>
            <a:ext cx="11723426" cy="6400800"/>
          </a:xfrm>
          <a:prstGeom prst="frame">
            <a:avLst>
              <a:gd name="adj1" fmla="val 2224"/>
            </a:avLst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5785" y="1843393"/>
            <a:ext cx="11313994" cy="4557408"/>
            <a:chOff x="544698" y="1882745"/>
            <a:chExt cx="11282436" cy="4393546"/>
          </a:xfrm>
        </p:grpSpPr>
        <p:pic>
          <p:nvPicPr>
            <p:cNvPr id="25" name="Picture 24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877" y="3217896"/>
              <a:ext cx="4225924" cy="2353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98" y="3217896"/>
              <a:ext cx="2674162" cy="1489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534" y="1882745"/>
              <a:ext cx="3965795" cy="2208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707" y="4452319"/>
              <a:ext cx="3275255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148" y="3153326"/>
              <a:ext cx="3296986" cy="1836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82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41F0BB72-453A-4447-9BE9-9CE13E6644BC}"/>
              </a:ext>
            </a:extLst>
          </p:cNvPr>
          <p:cNvSpPr/>
          <p:nvPr/>
        </p:nvSpPr>
        <p:spPr>
          <a:xfrm>
            <a:off x="5119102" y="1157331"/>
            <a:ext cx="6950069" cy="4315421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অধ্যায়ঃ০৩</a:t>
            </a:r>
            <a:endParaRPr lang="bn-BD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</a:t>
            </a:r>
            <a:endParaRPr lang="bn-IN" sz="4400" b="1" dirty="0">
              <a:solidFill>
                <a:schemeClr val="accent2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০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BD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bn-BD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4" y="354845"/>
            <a:ext cx="4544705" cy="5895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49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532" y="418936"/>
            <a:ext cx="440216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1899" y="2192948"/>
            <a:ext cx="6035874" cy="30887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76616" y="2329426"/>
            <a:ext cx="378426" cy="31865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74037" y="2329426"/>
            <a:ext cx="378426" cy="31865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98166" y="2761708"/>
            <a:ext cx="605005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bn-IN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="" xmlns:a16="http://schemas.microsoft.com/office/drawing/2014/main" id="{0829AB72-610D-44C9-856C-E532C7D12116}"/>
              </a:ext>
            </a:extLst>
          </p:cNvPr>
          <p:cNvSpPr/>
          <p:nvPr/>
        </p:nvSpPr>
        <p:spPr>
          <a:xfrm>
            <a:off x="409152" y="1746912"/>
            <a:ext cx="11591779" cy="4088239"/>
          </a:xfrm>
          <a:prstGeom prst="flowChartAlternateProcess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8122" y="366725"/>
            <a:ext cx="255711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bn-IN" sz="66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8632" y="2729817"/>
            <a:ext cx="910537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1| cÖvK„wZK m¤ú`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2&amp;|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cªvK„wZK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m¤ú`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3|cªvK…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m¤ú‡`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aiY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09208" y="387784"/>
            <a:ext cx="3297382" cy="11083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12195" y="387784"/>
            <a:ext cx="4087091" cy="11083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3" descr="C:\Users\AKIL\Downloads\fluori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671" y="594246"/>
            <a:ext cx="2667000" cy="2154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C:\Users\AKIL\Downloads\images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776" y="436159"/>
            <a:ext cx="2707946" cy="2143635"/>
          </a:xfrm>
          <a:prstGeom prst="rect">
            <a:avLst/>
          </a:prstGeom>
          <a:noFill/>
        </p:spPr>
      </p:pic>
      <p:pic>
        <p:nvPicPr>
          <p:cNvPr id="18" name="Picture 17" descr="C:\Users\AKIL\Downloads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7422" y="375882"/>
            <a:ext cx="2723867" cy="2176249"/>
          </a:xfrm>
          <a:prstGeom prst="rect">
            <a:avLst/>
          </a:prstGeom>
          <a:noFill/>
        </p:spPr>
      </p:pic>
      <p:pic>
        <p:nvPicPr>
          <p:cNvPr id="19" name="Picture 3" descr="C:\Users\AKIL\Downloads\file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485" y="4239337"/>
            <a:ext cx="3434362" cy="2311590"/>
          </a:xfrm>
          <a:prstGeom prst="rect">
            <a:avLst/>
          </a:prstGeom>
          <a:noFill/>
        </p:spPr>
      </p:pic>
      <p:pic>
        <p:nvPicPr>
          <p:cNvPr id="24" name="Picture 3" descr="C:\Users\AKIL\Downloads\tumblr_mxqbqi6GAX1ralxhxo1_50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665" y="4252983"/>
            <a:ext cx="3401705" cy="237982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104865" y="3186184"/>
            <a:ext cx="5638800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Qwe‡Z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cv”Q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5434" y="3153203"/>
            <a:ext cx="6248400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m¤ú‡`i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4053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ame 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8298" y="1009935"/>
            <a:ext cx="8120418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কাকে বলে ?</a:t>
            </a:r>
            <a:endParaRPr lang="en-GB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0322" y="2581701"/>
            <a:ext cx="9223612" cy="305482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cÖK…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bn-IN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cÖvK…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m¤ú`|</a:t>
            </a:r>
          </a:p>
        </p:txBody>
      </p:sp>
    </p:spTree>
    <p:extLst>
      <p:ext uri="{BB962C8B-B14F-4D97-AF65-F5344CB8AC3E}">
        <p14:creationId xmlns:p14="http://schemas.microsoft.com/office/powerpoint/2010/main" val="37286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71516" y="1912960"/>
            <a:ext cx="9223612" cy="30548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GLb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†`Le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cÖvK…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m¤ú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lang="en-US" sz="6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2" descr="C:\Users\AKIL\Downloads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2964" y="422512"/>
            <a:ext cx="4634553" cy="2907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3" descr="C:\Users\AKIL\Downloads\file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239" y="457768"/>
            <a:ext cx="4589059" cy="2930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ounded Rectangle 20"/>
          <p:cNvSpPr/>
          <p:nvPr/>
        </p:nvSpPr>
        <p:spPr>
          <a:xfrm>
            <a:off x="3468806" y="3823648"/>
            <a:ext cx="4651613" cy="293199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eb †_‡K 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000" i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djg~j</a:t>
            </a:r>
            <a:r>
              <a:rPr lang="en-US" sz="4000" i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4000" i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413</Words>
  <Application>Microsoft Office PowerPoint</Application>
  <PresentationFormat>Widescreen</PresentationFormat>
  <Paragraphs>77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NikoshLight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376</cp:revision>
  <dcterms:created xsi:type="dcterms:W3CDTF">2019-03-26T03:17:51Z</dcterms:created>
  <dcterms:modified xsi:type="dcterms:W3CDTF">2020-04-15T06:08:14Z</dcterms:modified>
</cp:coreProperties>
</file>