
<file path=[Content_Types].xml><?xml version="1.0" encoding="utf-8"?>
<Types xmlns="http://schemas.openxmlformats.org/package/2006/content-types">
  <Override PartName="/ppt/slideMasters/slideMaster3.xml" ContentType="application/vnd.openxmlformats-officedocument.presentationml.slideMaster+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theme/theme4.xml" ContentType="application/vnd.openxmlformats-officedocument.theme+xml"/>
  <Default Extension="png" ContentType="image/png"/>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 id="2147483696" r:id="rId3"/>
  </p:sldMasterIdLst>
  <p:notesMasterIdLst>
    <p:notesMasterId r:id="rId9"/>
  </p:notesMasterIdLst>
  <p:sldIdLst>
    <p:sldId id="256" r:id="rId4"/>
    <p:sldId id="258" r:id="rId5"/>
    <p:sldId id="259" r:id="rId6"/>
    <p:sldId id="260" r:id="rId7"/>
    <p:sldId id="257"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642EC"/>
    <a:srgbClr val="00CC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75" d="100"/>
          <a:sy n="75" d="100"/>
        </p:scale>
        <p:origin x="-1236" y="6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tableStyles" Target="tableStyle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viewProps" Target="viewProps.xml"/><Relationship Id="rId5" Type="http://schemas.openxmlformats.org/officeDocument/2006/relationships/slide" Target="slides/slide2.xml"/><Relationship Id="rId10"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95F4191-E867-45BD-9817-70F7BE7225A7}" type="datetimeFigureOut">
              <a:rPr lang="en-US" smtClean="0"/>
              <a:pPr/>
              <a:t>4/15/2020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ABBC9C8-F7CC-4C3B-AF26-A5AA2C7D72B3}"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D8BD707-D9CF-40AE-B4C6-C98DA3205C09}" type="datetimeFigureOut">
              <a:rPr lang="en-US" smtClean="0"/>
              <a:pPr/>
              <a:t>4/15/2020</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transition advTm="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4/15/2020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advTm="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4/15/2020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advTm="0"/>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Isosceles Triangle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540544" y="776288"/>
            <a:ext cx="8062912" cy="1470025"/>
          </a:xfrm>
        </p:spPr>
        <p:txBody>
          <a:bodyPr anchor="b">
            <a:normAutofit/>
          </a:bodyPr>
          <a:lstStyle>
            <a:lvl1pPr algn="r">
              <a:defRPr sz="4400"/>
            </a:lvl1pPr>
          </a:lstStyle>
          <a:p>
            <a:r>
              <a:rPr kumimoji="0" lang="en-US" smtClean="0"/>
              <a:t>Click to edit Master title style</a:t>
            </a:r>
            <a:endParaRPr kumimoji="0" lang="en-US"/>
          </a:p>
        </p:txBody>
      </p:sp>
      <p:sp>
        <p:nvSpPr>
          <p:cNvPr id="9" name="Subtitl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1371600" y="6012656"/>
            <a:ext cx="5791200" cy="365125"/>
          </a:xfrm>
        </p:spPr>
        <p:txBody>
          <a:bodyPr tIns="0" bIns="0" anchor="t"/>
          <a:lstStyle>
            <a:lvl1pPr algn="r">
              <a:defRPr sz="1000"/>
            </a:lvl1pPr>
          </a:lstStyle>
          <a:p>
            <a:fld id="{1D8BD707-D9CF-40AE-B4C6-C98DA3205C09}" type="datetimeFigureOut">
              <a:rPr lang="en-US" smtClean="0"/>
              <a:pPr/>
              <a:t>4/15/2020</a:t>
            </a:fld>
            <a:endParaRPr lang="en-US"/>
          </a:p>
        </p:txBody>
      </p:sp>
      <p:sp>
        <p:nvSpPr>
          <p:cNvPr id="17" name="Footer Placeholder 16"/>
          <p:cNvSpPr>
            <a:spLocks noGrp="1"/>
          </p:cNvSpPr>
          <p:nvPr>
            <p:ph type="ftr" sz="quarter" idx="11"/>
          </p:nvPr>
        </p:nvSpPr>
        <p:spPr>
          <a:xfrm>
            <a:off x="1371600" y="5650704"/>
            <a:ext cx="5791200" cy="365125"/>
          </a:xfrm>
        </p:spPr>
        <p:txBody>
          <a:bodyPr tIns="0" bIns="0" anchor="b"/>
          <a:lstStyle>
            <a:lvl1pPr algn="r">
              <a:defRPr sz="1100"/>
            </a:lvl1pPr>
          </a:lstStyle>
          <a:p>
            <a:endParaRPr lang="en-US"/>
          </a:p>
        </p:txBody>
      </p:sp>
      <p:sp>
        <p:nvSpPr>
          <p:cNvPr id="29" name="Slide Number Placeholder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B6F15528-21DE-4FAA-801E-634DDDAF4B2B}" type="slidenum">
              <a:rPr lang="en-US" smtClean="0"/>
              <a:pPr/>
              <a:t>‹#›</a:t>
            </a:fld>
            <a:endParaRPr lang="en-US"/>
          </a:p>
        </p:txBody>
      </p:sp>
    </p:spTree>
  </p:cSld>
  <p:clrMapOvr>
    <a:masterClrMapping/>
  </p:clrMapOvr>
  <p:transition advTm="0"/>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399032"/>
          </a:xfrm>
        </p:spPr>
        <p:txBody>
          <a:bodyPr/>
          <a:lstStyle/>
          <a:p>
            <a:r>
              <a:rPr kumimoji="0" lang="en-US" smtClean="0"/>
              <a:t>Click to edit Master title style</a:t>
            </a:r>
            <a:endParaRPr kumimoji="0" lang="en-US"/>
          </a:p>
        </p:txBody>
      </p:sp>
      <p:sp>
        <p:nvSpPr>
          <p:cNvPr id="3" name="Content Placeholder 2"/>
          <p:cNvSpPr>
            <a:spLocks noGrp="1"/>
          </p:cNvSpPr>
          <p:nvPr>
            <p:ph idx="1"/>
          </p:nvPr>
        </p:nvSpPr>
        <p:spPr>
          <a:xfrm>
            <a:off x="457200" y="1882808"/>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791456" y="6480048"/>
            <a:ext cx="2133600" cy="301752"/>
          </a:xfrm>
        </p:spPr>
        <p:txBody>
          <a:bodyPr/>
          <a:lstStyle/>
          <a:p>
            <a:fld id="{1D8BD707-D9CF-40AE-B4C6-C98DA3205C09}" type="datetimeFigureOut">
              <a:rPr lang="en-US" smtClean="0"/>
              <a:pPr/>
              <a:t>4/15/2020</a:t>
            </a:fld>
            <a:endParaRPr lang="en-US"/>
          </a:p>
        </p:txBody>
      </p:sp>
      <p:sp>
        <p:nvSpPr>
          <p:cNvPr id="5" name="Footer Placeholder 4"/>
          <p:cNvSpPr>
            <a:spLocks noGrp="1"/>
          </p:cNvSpPr>
          <p:nvPr>
            <p:ph type="ftr" sz="quarter" idx="11"/>
          </p:nvPr>
        </p:nvSpPr>
        <p:spPr>
          <a:xfrm>
            <a:off x="457200" y="6480969"/>
            <a:ext cx="4260056" cy="300831"/>
          </a:xfrm>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advTm="0"/>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1"/>
      </p:bgRef>
    </p:bg>
    <p:spTree>
      <p:nvGrpSpPr>
        <p:cNvPr id="1" name=""/>
        <p:cNvGrpSpPr/>
        <p:nvPr/>
      </p:nvGrpSpPr>
      <p:grpSpPr>
        <a:xfrm>
          <a:off x="0" y="0"/>
          <a:ext cx="0" cy="0"/>
          <a:chOff x="0" y="0"/>
          <a:chExt cx="0" cy="0"/>
        </a:xfrm>
      </p:grpSpPr>
      <p:sp>
        <p:nvSpPr>
          <p:cNvPr id="9" name="Right Triangle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Isosceles Triangle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Date Placeholder 3"/>
          <p:cNvSpPr>
            <a:spLocks noGrp="1"/>
          </p:cNvSpPr>
          <p:nvPr>
            <p:ph type="dt" sz="half" idx="10"/>
          </p:nvPr>
        </p:nvSpPr>
        <p:spPr>
          <a:xfrm>
            <a:off x="6955632" y="6477000"/>
            <a:ext cx="2133600" cy="304800"/>
          </a:xfrm>
        </p:spPr>
        <p:txBody>
          <a:bodyPr/>
          <a:lstStyle/>
          <a:p>
            <a:fld id="{1D8BD707-D9CF-40AE-B4C6-C98DA3205C09}" type="datetimeFigureOut">
              <a:rPr lang="en-US" smtClean="0"/>
              <a:pPr/>
              <a:t>4/15/2020</a:t>
            </a:fld>
            <a:endParaRPr lang="en-US"/>
          </a:p>
        </p:txBody>
      </p:sp>
      <p:sp>
        <p:nvSpPr>
          <p:cNvPr id="5" name="Footer Placeholder 4"/>
          <p:cNvSpPr>
            <a:spLocks noGrp="1"/>
          </p:cNvSpPr>
          <p:nvPr>
            <p:ph type="ftr" sz="quarter" idx="11"/>
          </p:nvPr>
        </p:nvSpPr>
        <p:spPr>
          <a:xfrm>
            <a:off x="2619376" y="6480969"/>
            <a:ext cx="4260056" cy="300831"/>
          </a:xfrm>
        </p:spPr>
        <p:txBody>
          <a:bodyPr/>
          <a:lstStyle/>
          <a:p>
            <a:endParaRPr lang="en-US"/>
          </a:p>
        </p:txBody>
      </p:sp>
      <p:sp>
        <p:nvSpPr>
          <p:cNvPr id="6" name="Slide Number Placeholder 5"/>
          <p:cNvSpPr>
            <a:spLocks noGrp="1"/>
          </p:cNvSpPr>
          <p:nvPr>
            <p:ph type="sldNum" sz="quarter" idx="12"/>
          </p:nvPr>
        </p:nvSpPr>
        <p:spPr>
          <a:xfrm>
            <a:off x="8451056" y="809624"/>
            <a:ext cx="502920" cy="300831"/>
          </a:xfrm>
        </p:spPr>
        <p:txBody>
          <a:bodyPr/>
          <a:lstStyle/>
          <a:p>
            <a:fld id="{B6F15528-21DE-4FAA-801E-634DDDAF4B2B}" type="slidenum">
              <a:rPr lang="en-US" smtClean="0"/>
              <a:pPr/>
              <a:t>‹#›</a:t>
            </a:fld>
            <a:endParaRPr lang="en-US"/>
          </a:p>
        </p:txBody>
      </p:sp>
      <p:cxnSp>
        <p:nvCxnSpPr>
          <p:cNvPr id="11" name="Straight Connector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Tree>
  </p:cSld>
  <p:clrMapOvr>
    <a:overrideClrMapping bg1="dk1" tx1="lt1" bg2="dk2" tx2="lt2" accent1="accent1" accent2="accent2" accent3="accent3" accent4="accent4" accent5="accent5" accent6="accent6" hlink="hlink" folHlink="folHlink"/>
  </p:clrMapOvr>
  <p:transition advTm="0"/>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lgn="l">
              <a:defRPr/>
            </a:lvl1p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4791456" y="6480969"/>
            <a:ext cx="2133600" cy="301752"/>
          </a:xfrm>
        </p:spPr>
        <p:txBody>
          <a:bodyPr/>
          <a:lstStyle/>
          <a:p>
            <a:fld id="{1D8BD707-D9CF-40AE-B4C6-C98DA3205C09}" type="datetimeFigureOut">
              <a:rPr lang="en-US" smtClean="0"/>
              <a:pPr/>
              <a:t>4/15/2020</a:t>
            </a:fld>
            <a:endParaRPr lang="en-US"/>
          </a:p>
        </p:txBody>
      </p:sp>
      <p:sp>
        <p:nvSpPr>
          <p:cNvPr id="6" name="Footer Placeholder 5"/>
          <p:cNvSpPr>
            <a:spLocks noGrp="1"/>
          </p:cNvSpPr>
          <p:nvPr>
            <p:ph type="ftr" sz="quarter" idx="11"/>
          </p:nvPr>
        </p:nvSpPr>
        <p:spPr>
          <a:xfrm>
            <a:off x="457200" y="6480969"/>
            <a:ext cx="4260056" cy="301752"/>
          </a:xfrm>
        </p:spPr>
        <p:txBody>
          <a:bodyPr/>
          <a:lstStyle/>
          <a:p>
            <a:endParaRPr lang="en-US"/>
          </a:p>
        </p:txBody>
      </p:sp>
      <p:sp>
        <p:nvSpPr>
          <p:cNvPr id="7" name="Slide Number Placeholder 6"/>
          <p:cNvSpPr>
            <a:spLocks noGrp="1"/>
          </p:cNvSpPr>
          <p:nvPr>
            <p:ph type="sldNum" sz="quarter" idx="12"/>
          </p:nvPr>
        </p:nvSpPr>
        <p:spPr>
          <a:xfrm>
            <a:off x="7589520" y="6480969"/>
            <a:ext cx="502920" cy="301752"/>
          </a:xfrm>
        </p:spPr>
        <p:txBody>
          <a:bodyPr/>
          <a:lstStyle/>
          <a:p>
            <a:fld id="{B6F15528-21DE-4FAA-801E-634DDDAF4B2B}" type="slidenum">
              <a:rPr lang="en-US" smtClean="0"/>
              <a:pPr/>
              <a:t>‹#›</a:t>
            </a:fld>
            <a:endParaRPr lang="en-US"/>
          </a:p>
        </p:txBody>
      </p:sp>
    </p:spTree>
  </p:cSld>
  <p:clrMapOvr>
    <a:masterClrMapping/>
  </p:clrMapOvr>
  <p:transition advTm="0"/>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a:xfrm>
            <a:off x="4791456" y="6480969"/>
            <a:ext cx="2130552" cy="301752"/>
          </a:xfrm>
        </p:spPr>
        <p:txBody>
          <a:bodyPr/>
          <a:lstStyle/>
          <a:p>
            <a:fld id="{1D8BD707-D9CF-40AE-B4C6-C98DA3205C09}" type="datetimeFigureOut">
              <a:rPr lang="en-US" smtClean="0"/>
              <a:pPr/>
              <a:t>4/15/2020</a:t>
            </a:fld>
            <a:endParaRPr lang="en-US"/>
          </a:p>
        </p:txBody>
      </p:sp>
      <p:sp>
        <p:nvSpPr>
          <p:cNvPr id="8" name="Footer Placeholder 7"/>
          <p:cNvSpPr>
            <a:spLocks noGrp="1"/>
          </p:cNvSpPr>
          <p:nvPr>
            <p:ph type="ftr" sz="quarter" idx="11"/>
          </p:nvPr>
        </p:nvSpPr>
        <p:spPr>
          <a:xfrm>
            <a:off x="457200" y="6480969"/>
            <a:ext cx="4261104" cy="301752"/>
          </a:xfrm>
        </p:spPr>
        <p:txBody>
          <a:bodyPr/>
          <a:lstStyle/>
          <a:p>
            <a:endParaRPr lang="en-US"/>
          </a:p>
        </p:txBody>
      </p:sp>
      <p:sp>
        <p:nvSpPr>
          <p:cNvPr id="9" name="Slide Number Placeholder 8"/>
          <p:cNvSpPr>
            <a:spLocks noGrp="1"/>
          </p:cNvSpPr>
          <p:nvPr>
            <p:ph type="sldNum" sz="quarter" idx="12"/>
          </p:nvPr>
        </p:nvSpPr>
        <p:spPr>
          <a:xfrm>
            <a:off x="7589520" y="6483096"/>
            <a:ext cx="502920" cy="301752"/>
          </a:xfrm>
        </p:spPr>
        <p:txBody>
          <a:bodyPr/>
          <a:lstStyle>
            <a:lvl1pPr algn="ctr">
              <a:defRPr/>
            </a:lvl1p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transition advTm="0"/>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4/15/2020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advTm="0"/>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791456" y="6480969"/>
            <a:ext cx="2133600" cy="301752"/>
          </a:xfrm>
        </p:spPr>
        <p:txBody>
          <a:bodyPr/>
          <a:lstStyle/>
          <a:p>
            <a:fld id="{1D8BD707-D9CF-40AE-B4C6-C98DA3205C09}" type="datetimeFigureOut">
              <a:rPr lang="en-US" smtClean="0"/>
              <a:pPr/>
              <a:t>4/15/2020</a:t>
            </a:fld>
            <a:endParaRPr lang="en-US"/>
          </a:p>
        </p:txBody>
      </p:sp>
      <p:sp>
        <p:nvSpPr>
          <p:cNvPr id="3" name="Footer Placeholder 2"/>
          <p:cNvSpPr>
            <a:spLocks noGrp="1"/>
          </p:cNvSpPr>
          <p:nvPr>
            <p:ph type="ftr" sz="quarter" idx="11"/>
          </p:nvPr>
        </p:nvSpPr>
        <p:spPr>
          <a:xfrm>
            <a:off x="457200" y="6481890"/>
            <a:ext cx="4260056" cy="300831"/>
          </a:xfrm>
        </p:spPr>
        <p:txBody>
          <a:bodyPr/>
          <a:lstStyle/>
          <a:p>
            <a:endParaRPr lang="en-US"/>
          </a:p>
        </p:txBody>
      </p:sp>
      <p:sp>
        <p:nvSpPr>
          <p:cNvPr id="4" name="Slide Number Placeholder 3"/>
          <p:cNvSpPr>
            <a:spLocks noGrp="1"/>
          </p:cNvSpPr>
          <p:nvPr>
            <p:ph type="sldNum" sz="quarter" idx="12"/>
          </p:nvPr>
        </p:nvSpPr>
        <p:spPr>
          <a:xfrm>
            <a:off x="7589520" y="6480969"/>
            <a:ext cx="502920" cy="301752"/>
          </a:xfrm>
        </p:spPr>
        <p:txBody>
          <a:bodyPr/>
          <a:lstStyle/>
          <a:p>
            <a:fld id="{B6F15528-21DE-4FAA-801E-634DDDAF4B2B}" type="slidenum">
              <a:rPr lang="en-US" smtClean="0"/>
              <a:pPr/>
              <a:t>‹#›</a:t>
            </a:fld>
            <a:endParaRPr lang="en-US"/>
          </a:p>
        </p:txBody>
      </p:sp>
    </p:spTree>
  </p:cSld>
  <p:clrMapOvr>
    <a:masterClrMapping/>
  </p:clrMapOvr>
  <p:transition advTm="0"/>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278976" y="6556248"/>
            <a:ext cx="2133600" cy="301752"/>
          </a:xfrm>
        </p:spPr>
        <p:txBody>
          <a:bodyPr/>
          <a:lstStyle>
            <a:lvl1pPr>
              <a:defRPr sz="900"/>
            </a:lvl1pPr>
          </a:lstStyle>
          <a:p>
            <a:fld id="{1D8BD707-D9CF-40AE-B4C6-C98DA3205C09}" type="datetimeFigureOut">
              <a:rPr lang="en-US" smtClean="0"/>
              <a:pPr/>
              <a:t>4/15/2020</a:t>
            </a:fld>
            <a:endParaRPr lang="en-US"/>
          </a:p>
        </p:txBody>
      </p:sp>
      <p:sp>
        <p:nvSpPr>
          <p:cNvPr id="6" name="Footer Placeholder 5"/>
          <p:cNvSpPr>
            <a:spLocks noGrp="1"/>
          </p:cNvSpPr>
          <p:nvPr>
            <p:ph type="ftr" sz="quarter" idx="11"/>
          </p:nvPr>
        </p:nvSpPr>
        <p:spPr>
          <a:xfrm>
            <a:off x="1135856" y="6556248"/>
            <a:ext cx="5143120"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410576" y="6556248"/>
            <a:ext cx="502920" cy="301752"/>
          </a:xfrm>
        </p:spPr>
        <p:txBody>
          <a:bodyPr/>
          <a:lstStyle>
            <a:lvl1pPr>
              <a:defRPr sz="900"/>
            </a:lvl1p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transition advTm="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4/15/2020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advTm="0"/>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6108192" y="6556248"/>
            <a:ext cx="2103120" cy="301752"/>
          </a:xfrm>
        </p:spPr>
        <p:txBody>
          <a:bodyPr/>
          <a:lstStyle>
            <a:lvl1pPr>
              <a:defRPr sz="900"/>
            </a:lvl1pPr>
          </a:lstStyle>
          <a:p>
            <a:fld id="{1D8BD707-D9CF-40AE-B4C6-C98DA3205C09}" type="datetimeFigureOut">
              <a:rPr lang="en-US" smtClean="0"/>
              <a:pPr/>
              <a:t>4/15/2020</a:t>
            </a:fld>
            <a:endParaRPr lang="en-US"/>
          </a:p>
        </p:txBody>
      </p:sp>
      <p:sp>
        <p:nvSpPr>
          <p:cNvPr id="6" name="Footer Placeholder 5"/>
          <p:cNvSpPr>
            <a:spLocks noGrp="1"/>
          </p:cNvSpPr>
          <p:nvPr>
            <p:ph type="ftr" sz="quarter" idx="11"/>
          </p:nvPr>
        </p:nvSpPr>
        <p:spPr>
          <a:xfrm>
            <a:off x="1170432" y="6557169"/>
            <a:ext cx="4948072"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217192" y="6556248"/>
            <a:ext cx="365760" cy="301752"/>
          </a:xfrm>
        </p:spPr>
        <p:txBody>
          <a:bodyPr/>
          <a:lstStyle>
            <a:lvl1pPr algn="ctr">
              <a:defRPr sz="900"/>
            </a:lvl1p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transition advTm="0"/>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4/15/2020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advTm="0"/>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81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4/15/2020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advTm="0"/>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D8BD707-D9CF-40AE-B4C6-C98DA3205C09}" type="datetimeFigureOut">
              <a:rPr lang="en-US" smtClean="0"/>
              <a:pPr/>
              <a:t>4/15/2020</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transition advTm="0"/>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4/15/2020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advTm="0"/>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Title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transition advTm="0"/>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4/15/2020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advTm="0"/>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4/15/2020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advTm="0"/>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7470648" cy="1143000"/>
          </a:xfrm>
        </p:spPr>
        <p:txBody>
          <a:bodyPr anchor="ctr"/>
          <a:lstStyle>
            <a:lvl1pPr algn="l">
              <a:defRPr sz="4600"/>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4/15/2020</a:t>
            </a:fld>
            <a:endParaRPr lang="en-US"/>
          </a:p>
        </p:txBody>
      </p:sp>
      <p:sp>
        <p:nvSpPr>
          <p:cNvPr id="8" name="Slide Number Placeholder 7"/>
          <p:cNvSpPr>
            <a:spLocks noGrp="1"/>
          </p:cNvSpPr>
          <p:nvPr>
            <p:ph type="sldNum" sz="quarter" idx="11"/>
          </p:nvPr>
        </p:nvSpPr>
        <p:spPr/>
        <p:txBody>
          <a:bodyPr/>
          <a:lstStyle/>
          <a:p>
            <a:fld id="{B6F15528-21DE-4FAA-801E-634DDDAF4B2B}" type="slidenum">
              <a:rPr lang="en-US" smtClean="0"/>
              <a:pPr/>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transition advTm="0"/>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4/15/2020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advTm="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transition advTm="0"/>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4/15/2020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156448" y="6422064"/>
            <a:ext cx="762000" cy="365125"/>
          </a:xfrm>
        </p:spPr>
        <p:txBody>
          <a:bodyPr/>
          <a:lstStyle/>
          <a:p>
            <a:fld id="{B6F15528-21DE-4FAA-801E-634DDDAF4B2B}" type="slidenum">
              <a:rPr lang="en-US" smtClean="0"/>
              <a:pPr/>
              <a:t>‹#›</a:t>
            </a:fld>
            <a:endParaRPr lang="en-US"/>
          </a:p>
        </p:txBody>
      </p:sp>
    </p:spTree>
  </p:cSld>
  <p:clrMapOvr>
    <a:masterClrMapping/>
  </p:clrMapOvr>
  <p:transition advTm="0"/>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457200" y="6422064"/>
            <a:ext cx="2133600" cy="365125"/>
          </a:xfrm>
        </p:spPr>
        <p:txBody>
          <a:bodyPr/>
          <a:lstStyle/>
          <a:p>
            <a:fld id="{1D8BD707-D9CF-40AE-B4C6-C98DA3205C09}" type="datetimeFigureOut">
              <a:rPr lang="en-US" smtClean="0"/>
              <a:pPr/>
              <a:t>4/15/2020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advTm="0"/>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4/15/2020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advTm="0"/>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4/15/2020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advTm="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4/15/2020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advTm="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4/15/2020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advTm="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4/15/2020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advTm="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4/15/2020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advTm="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4/15/2020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advTm="0"/>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4/15/2020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B6F15528-21DE-4FAA-801E-634DDDAF4B2B}"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transition advTm="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D8BD707-D9CF-40AE-B4C6-C98DA3205C09}" type="datetimeFigureOut">
              <a:rPr lang="en-US" smtClean="0"/>
              <a:pPr/>
              <a:t>4/15/2020</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6F15528-21DE-4FAA-801E-634DDDAF4B2B}"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advTm="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Right Triangle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Straight Connector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Title Placeholder 21"/>
          <p:cNvSpPr>
            <a:spLocks noGrp="1"/>
          </p:cNvSpPr>
          <p:nvPr>
            <p:ph type="title"/>
          </p:nvPr>
        </p:nvSpPr>
        <p:spPr>
          <a:xfrm>
            <a:off x="457200" y="267494"/>
            <a:ext cx="8229600" cy="1399032"/>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1D8BD707-D9CF-40AE-B4C6-C98DA3205C09}" type="datetimeFigureOut">
              <a:rPr lang="en-US" smtClean="0"/>
              <a:pPr/>
              <a:t>4/15/2020</a:t>
            </a:fld>
            <a:endParaRPr lang="en-US"/>
          </a:p>
        </p:txBody>
      </p:sp>
      <p:sp>
        <p:nvSpPr>
          <p:cNvPr id="3" name="Footer Placeholder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en-US"/>
          </a:p>
        </p:txBody>
      </p:sp>
      <p:sp>
        <p:nvSpPr>
          <p:cNvPr id="23" name="Slide Number Placeholder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B6F15528-21DE-4FAA-801E-634DDDAF4B2B}"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ransition advTm="0"/>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Freeform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Freeform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Placeholder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1D8BD707-D9CF-40AE-B4C6-C98DA3205C09}" type="datetimeFigureOut">
              <a:rPr lang="en-US" smtClean="0"/>
              <a:pPr/>
              <a:t>4/15/2020</a:t>
            </a:fld>
            <a:endParaRPr lang="en-US"/>
          </a:p>
        </p:txBody>
      </p:sp>
      <p:sp>
        <p:nvSpPr>
          <p:cNvPr id="22" name="Footer Placeholder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en-US"/>
          </a:p>
        </p:txBody>
      </p:sp>
      <p:sp>
        <p:nvSpPr>
          <p:cNvPr id="18" name="Slide Number Placeholder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B6F15528-21DE-4FAA-801E-634DDDAF4B2B}"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ransition advTm="0"/>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Layout" Target="../slideLayouts/slideLayout5.xml"/><Relationship Id="rId1" Type="http://schemas.openxmlformats.org/officeDocument/2006/relationships/video" Target="file:///C:\Users\Engr.%20Nur%20Mohammad\Favorites\Desktop\11\11.mp4" TargetMode="External"/><Relationship Id="rId6" Type="http://schemas.openxmlformats.org/officeDocument/2006/relationships/image" Target="../media/image6.png"/><Relationship Id="rId5" Type="http://schemas.openxmlformats.org/officeDocument/2006/relationships/image" Target="../media/image5.jpeg"/><Relationship Id="rId4" Type="http://schemas.openxmlformats.org/officeDocument/2006/relationships/image" Target="../media/image4.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4.xml.rels><?xml version="1.0" encoding="UTF-8" standalone="yes"?>
<Relationships xmlns="http://schemas.openxmlformats.org/package/2006/relationships"><Relationship Id="rId3" Type="http://schemas.openxmlformats.org/officeDocument/2006/relationships/hyperlink" Target="https://www.history.com/this-day-in-history/speech-transmitted-by-telephone" TargetMode="External"/><Relationship Id="rId2" Type="http://schemas.openxmlformats.org/officeDocument/2006/relationships/hyperlink" Target="https://www.history.com/this-day-in-history/alexander-graham-bell-patents-the-telephone" TargetMode="External"/><Relationship Id="rId1" Type="http://schemas.openxmlformats.org/officeDocument/2006/relationships/slideLayout" Target="../slideLayouts/slideLayout30.xml"/><Relationship Id="rId6" Type="http://schemas.openxmlformats.org/officeDocument/2006/relationships/image" Target="../media/image8.jpeg"/><Relationship Id="rId5" Type="http://schemas.openxmlformats.org/officeDocument/2006/relationships/image" Target="../media/image7.jpeg"/><Relationship Id="rId4" Type="http://schemas.openxmlformats.org/officeDocument/2006/relationships/hyperlink" Target="https://www.att.com/"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slideLayout" Target="../slideLayouts/slideLayout17.xml"/><Relationship Id="rId1" Type="http://schemas.openxmlformats.org/officeDocument/2006/relationships/audio" Target="file:///C:\Users\Engr.%20Nur%20Mohammad\Favorites\Desktop\NO%20COPYRIGHT%20Educational%20Background%20Music%20_%20School%20Education%20Music%20Free%20Copyrigh.mp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895600" y="228600"/>
            <a:ext cx="3352800" cy="1219200"/>
          </a:xfrm>
        </p:spPr>
        <p:txBody>
          <a:bodyPr>
            <a:noAutofit/>
          </a:bodyPr>
          <a:lstStyle/>
          <a:p>
            <a:pPr algn="ctr"/>
            <a:r>
              <a:rPr lang="bn-BD" sz="8000" dirty="0" smtClean="0">
                <a:latin typeface="NikoshBAN" pitchFamily="2" charset="0"/>
                <a:cs typeface="NikoshBAN" pitchFamily="2" charset="0"/>
              </a:rPr>
              <a:t>স্বাগতম</a:t>
            </a:r>
            <a:endParaRPr lang="en-US" sz="8000" dirty="0">
              <a:latin typeface="NikoshBAN" pitchFamily="2" charset="0"/>
              <a:cs typeface="NikoshBAN" pitchFamily="2" charset="0"/>
            </a:endParaRPr>
          </a:p>
        </p:txBody>
      </p:sp>
      <p:pic>
        <p:nvPicPr>
          <p:cNvPr id="9" name="Content Placeholder 8" descr="2.jpg"/>
          <p:cNvPicPr>
            <a:picLocks noGrp="1" noChangeAspect="1"/>
          </p:cNvPicPr>
          <p:nvPr>
            <p:ph sz="quarter" idx="2"/>
          </p:nvPr>
        </p:nvPicPr>
        <p:blipFill>
          <a:blip r:embed="rId3" cstate="print"/>
          <a:stretch>
            <a:fillRect/>
          </a:stretch>
        </p:blipFill>
        <p:spPr>
          <a:xfrm>
            <a:off x="685800" y="4876800"/>
            <a:ext cx="3581400" cy="1600200"/>
          </a:xfrm>
        </p:spPr>
      </p:pic>
      <p:pic>
        <p:nvPicPr>
          <p:cNvPr id="10" name="Content Placeholder 9" descr="1.jpg"/>
          <p:cNvPicPr>
            <a:picLocks noGrp="1" noChangeAspect="1"/>
          </p:cNvPicPr>
          <p:nvPr>
            <p:ph sz="quarter" idx="4"/>
          </p:nvPr>
        </p:nvPicPr>
        <p:blipFill>
          <a:blip r:embed="rId4"/>
          <a:stretch>
            <a:fillRect/>
          </a:stretch>
        </p:blipFill>
        <p:spPr>
          <a:xfrm>
            <a:off x="4724400" y="4876800"/>
            <a:ext cx="4041775" cy="1527233"/>
          </a:xfrm>
        </p:spPr>
      </p:pic>
      <p:pic>
        <p:nvPicPr>
          <p:cNvPr id="1026" name="Picture 2" descr="F:\Jomuna\All Photo PP\DSC_1045.JPG"/>
          <p:cNvPicPr>
            <a:picLocks noChangeAspect="1" noChangeArrowheads="1"/>
          </p:cNvPicPr>
          <p:nvPr/>
        </p:nvPicPr>
        <p:blipFill>
          <a:blip r:embed="rId5"/>
          <a:srcRect/>
          <a:stretch>
            <a:fillRect/>
          </a:stretch>
        </p:blipFill>
        <p:spPr bwMode="auto">
          <a:xfrm>
            <a:off x="5410200" y="1828800"/>
            <a:ext cx="2057400" cy="2145483"/>
          </a:xfrm>
          <a:prstGeom prst="rect">
            <a:avLst/>
          </a:prstGeom>
          <a:noFill/>
        </p:spPr>
      </p:pic>
      <p:sp>
        <p:nvSpPr>
          <p:cNvPr id="13" name="Rectangle 12"/>
          <p:cNvSpPr/>
          <p:nvPr/>
        </p:nvSpPr>
        <p:spPr>
          <a:xfrm>
            <a:off x="533400" y="1676400"/>
            <a:ext cx="4648200" cy="2492990"/>
          </a:xfrm>
          <a:prstGeom prst="rect">
            <a:avLst/>
          </a:prstGeom>
        </p:spPr>
        <p:txBody>
          <a:bodyPr wrap="square">
            <a:spAutoFit/>
          </a:bodyPr>
          <a:lstStyle/>
          <a:p>
            <a:pPr algn="ctr"/>
            <a:r>
              <a:rPr lang="bn-BD" sz="3600" dirty="0" smtClean="0">
                <a:solidFill>
                  <a:srgbClr val="C00000"/>
                </a:solidFill>
                <a:latin typeface="NikoshBAN" pitchFamily="2" charset="0"/>
                <a:cs typeface="NikoshBAN" pitchFamily="2" charset="0"/>
              </a:rPr>
              <a:t>ইঞ্জিনিয়ার নুর মোহাম্মাদ</a:t>
            </a:r>
          </a:p>
          <a:p>
            <a:pPr algn="ctr"/>
            <a:r>
              <a:rPr lang="bn-BD" sz="2000" dirty="0" smtClean="0">
                <a:solidFill>
                  <a:srgbClr val="00B0F0"/>
                </a:solidFill>
                <a:latin typeface="NikoshBAN" pitchFamily="2" charset="0"/>
                <a:cs typeface="NikoshBAN" pitchFamily="2" charset="0"/>
              </a:rPr>
              <a:t>(বি.এস.সি ইন কম্পিউটার সাইন্স এন্ড ইঞ্জিনিয়ারিং)</a:t>
            </a:r>
          </a:p>
          <a:p>
            <a:pPr algn="ctr"/>
            <a:r>
              <a:rPr lang="bn-BD" sz="2000" dirty="0" smtClean="0">
                <a:solidFill>
                  <a:srgbClr val="00B0F0"/>
                </a:solidFill>
                <a:latin typeface="NikoshBAN" pitchFamily="2" charset="0"/>
                <a:cs typeface="NikoshBAN" pitchFamily="2" charset="0"/>
              </a:rPr>
              <a:t>প্রভাষক</a:t>
            </a:r>
            <a:r>
              <a:rPr lang="en-US" sz="2000" dirty="0" smtClean="0">
                <a:solidFill>
                  <a:srgbClr val="00B0F0"/>
                </a:solidFill>
                <a:latin typeface="NikoshBAN" pitchFamily="2" charset="0"/>
                <a:cs typeface="NikoshBAN" pitchFamily="2" charset="0"/>
              </a:rPr>
              <a:t>, </a:t>
            </a:r>
            <a:r>
              <a:rPr lang="bn-BD" sz="2000" dirty="0" smtClean="0">
                <a:solidFill>
                  <a:srgbClr val="00B0F0"/>
                </a:solidFill>
                <a:latin typeface="NikoshBAN" pitchFamily="2" charset="0"/>
                <a:cs typeface="NikoshBAN" pitchFamily="2" charset="0"/>
              </a:rPr>
              <a:t>তথ্য ও যোগাযোগ প্রযুক্তি (আইসিটি)</a:t>
            </a:r>
          </a:p>
          <a:p>
            <a:pPr algn="ctr"/>
            <a:r>
              <a:rPr lang="bn-BD" sz="2000" dirty="0" smtClean="0">
                <a:solidFill>
                  <a:srgbClr val="00B0F0"/>
                </a:solidFill>
                <a:latin typeface="NikoshBAN" pitchFamily="2" charset="0"/>
                <a:cs typeface="NikoshBAN" pitchFamily="2" charset="0"/>
              </a:rPr>
              <a:t>কানিজ ফাতেমা গার্লস্‌ স্কুল এন্ড কলেজ, মানিকগঞ্জ</a:t>
            </a:r>
            <a:endParaRPr lang="en-US" sz="2000" dirty="0" smtClean="0">
              <a:solidFill>
                <a:srgbClr val="00B0F0"/>
              </a:solidFill>
              <a:latin typeface="NikoshBAN" pitchFamily="2" charset="0"/>
              <a:cs typeface="NikoshBAN" pitchFamily="2" charset="0"/>
            </a:endParaRPr>
          </a:p>
          <a:p>
            <a:pPr algn="ctr"/>
            <a:r>
              <a:rPr lang="bn-BD" sz="2000" dirty="0" smtClean="0">
                <a:solidFill>
                  <a:srgbClr val="00B0F0"/>
                </a:solidFill>
                <a:latin typeface="NikoshBAN" pitchFamily="2" charset="0"/>
                <a:cs typeface="NikoshBAN" pitchFamily="2" charset="0"/>
              </a:rPr>
              <a:t>মোবাইল: ০১৭১৫ ৩৭৭ ৩৭৭</a:t>
            </a:r>
          </a:p>
          <a:p>
            <a:pPr algn="ctr"/>
            <a:r>
              <a:rPr lang="bn-BD" sz="2000" dirty="0" smtClean="0">
                <a:solidFill>
                  <a:srgbClr val="00B0F0"/>
                </a:solidFill>
                <a:latin typeface="NikoshBAN" pitchFamily="2" charset="0"/>
                <a:cs typeface="NikoshBAN" pitchFamily="2" charset="0"/>
              </a:rPr>
              <a:t>ই-মেইল: </a:t>
            </a:r>
            <a:r>
              <a:rPr lang="en-US" sz="2000" dirty="0" err="1" smtClean="0">
                <a:solidFill>
                  <a:srgbClr val="00B0F0"/>
                </a:solidFill>
                <a:latin typeface="Times New Roman" pitchFamily="18" charset="0"/>
                <a:cs typeface="Times New Roman" pitchFamily="18" charset="0"/>
              </a:rPr>
              <a:t>nmeducation1981@gmail.com</a:t>
            </a:r>
            <a:endParaRPr lang="bn-BD" sz="2000" dirty="0" smtClean="0">
              <a:solidFill>
                <a:srgbClr val="00B0F0"/>
              </a:solidFill>
              <a:latin typeface="NikoshBAN" pitchFamily="2" charset="0"/>
              <a:cs typeface="NikoshBAN" pitchFamily="2" charset="0"/>
            </a:endParaRPr>
          </a:p>
          <a:p>
            <a:pPr algn="ctr"/>
            <a:r>
              <a:rPr lang="bn-BD" sz="2000" dirty="0" smtClean="0">
                <a:solidFill>
                  <a:srgbClr val="00B0F0"/>
                </a:solidFill>
                <a:latin typeface="NikoshBAN" pitchFamily="2" charset="0"/>
                <a:cs typeface="NikoshBAN" pitchFamily="2" charset="0"/>
              </a:rPr>
              <a:t>ওয়েবসাইট: </a:t>
            </a:r>
            <a:r>
              <a:rPr lang="en-US" sz="2000" dirty="0" err="1" smtClean="0">
                <a:solidFill>
                  <a:srgbClr val="00B0F0"/>
                </a:solidFill>
                <a:latin typeface="Times New Roman" pitchFamily="18" charset="0"/>
                <a:cs typeface="Times New Roman" pitchFamily="18" charset="0"/>
              </a:rPr>
              <a:t>www.kfgsc.edu.bd</a:t>
            </a:r>
            <a:endParaRPr lang="en-US" sz="2000" dirty="0" smtClean="0">
              <a:solidFill>
                <a:srgbClr val="00B0F0"/>
              </a:solidFill>
              <a:latin typeface="Times New Roman" pitchFamily="18" charset="0"/>
              <a:cs typeface="Times New Roman" pitchFamily="18" charset="0"/>
            </a:endParaRPr>
          </a:p>
        </p:txBody>
      </p:sp>
      <p:pic>
        <p:nvPicPr>
          <p:cNvPr id="7" name="11.mp4">
            <a:hlinkClick r:id="" action="ppaction://media"/>
          </p:cNvPr>
          <p:cNvPicPr>
            <a:picLocks noRot="1" noChangeAspect="1"/>
          </p:cNvPicPr>
          <p:nvPr>
            <a:videoFile r:link="rId1"/>
          </p:nvPr>
        </p:nvPicPr>
        <p:blipFill>
          <a:blip r:embed="rId6" cstate="print"/>
          <a:stretch>
            <a:fillRect/>
          </a:stretch>
        </p:blipFill>
        <p:spPr>
          <a:xfrm>
            <a:off x="1066800" y="381000"/>
            <a:ext cx="2286000" cy="1143000"/>
          </a:xfrm>
          <a:prstGeom prst="rect">
            <a:avLst/>
          </a:prstGeom>
        </p:spPr>
      </p:pic>
    </p:spTree>
  </p:cSld>
  <p:clrMapOvr>
    <a:masterClrMapping/>
  </p:clrMapOvr>
  <p:transition advTm="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37036" fill="hold"/>
                                        <p:tgtEl>
                                          <p:spTgt spid="7"/>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p:cTn id="7" fill="hold" display="0">
                  <p:stCondLst>
                    <p:cond delay="indefinite"/>
                  </p:stCondLst>
                  <p:endCondLst>
                    <p:cond evt="onNext" delay="0">
                      <p:tgtEl>
                        <p:sldTgt/>
                      </p:tgtEl>
                    </p:cond>
                    <p:cond evt="onPrev" delay="0">
                      <p:tgtEl>
                        <p:sldTgt/>
                      </p:tgtEl>
                    </p:cond>
                  </p:endCondLst>
                </p:cTn>
                <p:tgtEl>
                  <p:spTgt spid="7"/>
                </p:tgtEl>
              </p:cMediaNode>
            </p:video>
            <p:seq concurrent="1" nextAc="seek">
              <p:cTn id="8" restart="whenNotActive" fill="hold" evtFilter="cancelBubble" nodeType="interactiveSeq">
                <p:stCondLst>
                  <p:cond evt="onClick" delay="0">
                    <p:tgtEl>
                      <p:spTgt spid="7"/>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7"/>
                                        </p:tgtEl>
                                      </p:cBhvr>
                                    </p:cmd>
                                  </p:childTnLst>
                                </p:cTn>
                              </p:par>
                            </p:childTnLst>
                          </p:cTn>
                        </p:par>
                      </p:childTnLst>
                    </p:cTn>
                  </p:par>
                </p:childTnLst>
              </p:cTn>
              <p:nextCondLst>
                <p:cond evt="onClick" delay="0">
                  <p:tgtEl>
                    <p:spTgt spid="7"/>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600200" y="914400"/>
            <a:ext cx="5486400" cy="1371600"/>
          </a:xfrm>
        </p:spPr>
        <p:txBody>
          <a:bodyPr>
            <a:normAutofit fontScale="90000"/>
          </a:bodyPr>
          <a:lstStyle/>
          <a:p>
            <a:pPr algn="ctr"/>
            <a:r>
              <a:rPr lang="bn-BD" sz="10700" dirty="0" smtClean="0">
                <a:solidFill>
                  <a:srgbClr val="7030A0"/>
                </a:solidFill>
                <a:latin typeface="NikoshBAN" pitchFamily="2" charset="0"/>
                <a:ea typeface="+mn-ea"/>
                <a:cs typeface="NikoshBAN" pitchFamily="2" charset="0"/>
              </a:rPr>
              <a:t>শ্রেনি: ষষ্ঠ</a:t>
            </a:r>
            <a:r>
              <a:rPr lang="bn-BD" dirty="0" smtClean="0">
                <a:latin typeface="NikoshBAN" pitchFamily="2" charset="0"/>
                <a:cs typeface="NikoshBAN" pitchFamily="2" charset="0"/>
              </a:rPr>
              <a:t/>
            </a:r>
            <a:br>
              <a:rPr lang="bn-BD" dirty="0" smtClean="0">
                <a:latin typeface="NikoshBAN" pitchFamily="2" charset="0"/>
                <a:cs typeface="NikoshBAN" pitchFamily="2" charset="0"/>
              </a:rPr>
            </a:br>
            <a:endParaRPr lang="en-US" dirty="0">
              <a:latin typeface="NikoshBAN" pitchFamily="2" charset="0"/>
              <a:cs typeface="NikoshBAN" pitchFamily="2" charset="0"/>
            </a:endParaRPr>
          </a:p>
        </p:txBody>
      </p:sp>
      <p:sp>
        <p:nvSpPr>
          <p:cNvPr id="5" name="Text Placeholder 4"/>
          <p:cNvSpPr>
            <a:spLocks noGrp="1"/>
          </p:cNvSpPr>
          <p:nvPr>
            <p:ph type="body" idx="2"/>
          </p:nvPr>
        </p:nvSpPr>
        <p:spPr>
          <a:xfrm>
            <a:off x="304800" y="2362200"/>
            <a:ext cx="8839200" cy="1828800"/>
          </a:xfrm>
        </p:spPr>
        <p:txBody>
          <a:bodyPr>
            <a:noAutofit/>
          </a:bodyPr>
          <a:lstStyle/>
          <a:p>
            <a:pPr algn="ctr"/>
            <a:r>
              <a:rPr lang="bn-BD" sz="4800" dirty="0" smtClean="0">
                <a:solidFill>
                  <a:srgbClr val="00B050"/>
                </a:solidFill>
                <a:latin typeface="NikoshBAN" pitchFamily="2" charset="0"/>
                <a:cs typeface="NikoshBAN" pitchFamily="2" charset="0"/>
              </a:rPr>
              <a:t>বিষয়: তথ্য ও যোগাযোগ প্রযুক্তি </a:t>
            </a:r>
          </a:p>
          <a:p>
            <a:pPr algn="ctr"/>
            <a:r>
              <a:rPr lang="bn-BD" sz="4800" dirty="0" smtClean="0">
                <a:solidFill>
                  <a:srgbClr val="00B050"/>
                </a:solidFill>
                <a:latin typeface="NikoshBAN" pitchFamily="2" charset="0"/>
                <a:cs typeface="NikoshBAN" pitchFamily="2" charset="0"/>
              </a:rPr>
              <a:t>(আইসিটি)</a:t>
            </a:r>
            <a:endParaRPr lang="en-US" sz="4800" dirty="0">
              <a:solidFill>
                <a:srgbClr val="00B050"/>
              </a:solidFill>
              <a:latin typeface="NikoshBAN" pitchFamily="2" charset="0"/>
              <a:cs typeface="NikoshBAN" pitchFamily="2" charset="0"/>
            </a:endParaRPr>
          </a:p>
        </p:txBody>
      </p:sp>
      <p:sp>
        <p:nvSpPr>
          <p:cNvPr id="4" name="Content Placeholder 3"/>
          <p:cNvSpPr>
            <a:spLocks noGrp="1"/>
          </p:cNvSpPr>
          <p:nvPr>
            <p:ph sz="half" idx="1"/>
          </p:nvPr>
        </p:nvSpPr>
        <p:spPr>
          <a:xfrm>
            <a:off x="2209800" y="4267200"/>
            <a:ext cx="5410200" cy="1066800"/>
          </a:xfrm>
        </p:spPr>
        <p:txBody>
          <a:bodyPr>
            <a:normAutofit fontScale="85000" lnSpcReduction="10000"/>
          </a:bodyPr>
          <a:lstStyle/>
          <a:p>
            <a:pPr>
              <a:buNone/>
            </a:pPr>
            <a:r>
              <a:rPr lang="bn-BD" sz="8000" dirty="0" smtClean="0">
                <a:solidFill>
                  <a:srgbClr val="FFC000"/>
                </a:solidFill>
                <a:latin typeface="NikoshBAN" pitchFamily="2" charset="0"/>
                <a:cs typeface="NikoshBAN" pitchFamily="2" charset="0"/>
              </a:rPr>
              <a:t>অধ্যায়		: প্রথম</a:t>
            </a:r>
          </a:p>
          <a:p>
            <a:pPr>
              <a:buNone/>
            </a:pPr>
            <a:endParaRPr lang="bn-BD" sz="8000" dirty="0" smtClean="0">
              <a:latin typeface="NikoshBAN" pitchFamily="2" charset="0"/>
              <a:cs typeface="NikoshBAN" pitchFamily="2" charset="0"/>
            </a:endParaRPr>
          </a:p>
        </p:txBody>
      </p:sp>
    </p:spTree>
  </p:cSld>
  <p:clrMapOvr>
    <a:masterClrMapping/>
  </p:clrMapOvr>
  <p:transition advTm="0"/>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2"/>
          </p:nvPr>
        </p:nvSpPr>
        <p:spPr>
          <a:xfrm>
            <a:off x="228600" y="0"/>
            <a:ext cx="8763000" cy="6019800"/>
          </a:xfrm>
        </p:spPr>
        <p:style>
          <a:lnRef idx="3">
            <a:schemeClr val="lt1"/>
          </a:lnRef>
          <a:fillRef idx="1">
            <a:schemeClr val="accent5"/>
          </a:fillRef>
          <a:effectRef idx="1">
            <a:schemeClr val="accent5"/>
          </a:effectRef>
          <a:fontRef idx="minor">
            <a:schemeClr val="lt1"/>
          </a:fontRef>
        </p:style>
        <p:txBody>
          <a:bodyPr>
            <a:norm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bn-BD" sz="3800" b="1" dirty="0" smtClean="0">
                <a:ln w="11430"/>
                <a:solidFill>
                  <a:srgbClr val="00B0F0"/>
                </a:solidFill>
                <a:effectLst>
                  <a:outerShdw blurRad="50800" dist="39000" dir="5460000" algn="tl">
                    <a:srgbClr val="000000">
                      <a:alpha val="38000"/>
                    </a:srgbClr>
                  </a:outerShdw>
                </a:effectLst>
              </a:rPr>
              <a:t>১. টেলিফোন আবিষ্কারের পর তথ্য বিনিময় একটি নতুন জগতে পা দেয়।</a:t>
            </a:r>
            <a:endParaRPr lang="en-US" sz="3800" b="1" dirty="0" smtClean="0">
              <a:ln w="11430"/>
              <a:solidFill>
                <a:srgbClr val="00B0F0"/>
              </a:solidFill>
              <a:effectLst>
                <a:outerShdw blurRad="50800" dist="39000" dir="5460000" algn="tl">
                  <a:srgbClr val="000000">
                    <a:alpha val="38000"/>
                  </a:srgbClr>
                </a:outerShdw>
              </a:effectLst>
            </a:endParaRPr>
          </a:p>
          <a:p>
            <a:r>
              <a:rPr lang="bn-BD" sz="3800" b="1" dirty="0" smtClean="0">
                <a:ln w="11430"/>
                <a:solidFill>
                  <a:srgbClr val="00CC00"/>
                </a:solidFill>
                <a:effectLst>
                  <a:outerShdw blurRad="50800" dist="39000" dir="5460000" algn="tl">
                    <a:srgbClr val="000000">
                      <a:alpha val="38000"/>
                    </a:srgbClr>
                  </a:outerShdw>
                </a:effectLst>
              </a:rPr>
              <a:t>২. বেতার আবিষ্কারের পর সারা পৃথিবীটাই হাতের মুঠোয় চলে আসে।</a:t>
            </a:r>
            <a:endParaRPr lang="en-US" sz="3800" b="1" dirty="0" smtClean="0">
              <a:ln w="11430"/>
              <a:solidFill>
                <a:srgbClr val="00CC00"/>
              </a:solidFill>
              <a:effectLst>
                <a:outerShdw blurRad="50800" dist="39000" dir="5460000" algn="tl">
                  <a:srgbClr val="000000">
                    <a:alpha val="38000"/>
                  </a:srgbClr>
                </a:outerShdw>
              </a:effectLst>
            </a:endParaRPr>
          </a:p>
          <a:p>
            <a:r>
              <a:rPr lang="bn-BD" sz="3800" b="1" dirty="0" smtClean="0">
                <a:ln w="11430"/>
                <a:solidFill>
                  <a:srgbClr val="7030A0"/>
                </a:solidFill>
                <a:effectLst>
                  <a:outerShdw blurRad="50800" dist="39000" dir="5460000" algn="tl">
                    <a:srgbClr val="000000">
                      <a:alpha val="38000"/>
                    </a:srgbClr>
                  </a:outerShdw>
                </a:effectLst>
              </a:rPr>
              <a:t>৩. ইন্টারনেট পুরো পৃথিবীকে আজ বৈশ্বিক গ্রামে পরিনত করেছে।</a:t>
            </a:r>
            <a:endParaRPr lang="en-US" sz="3800" b="1" dirty="0" smtClean="0">
              <a:ln w="11430"/>
              <a:solidFill>
                <a:srgbClr val="7030A0"/>
              </a:solidFill>
              <a:effectLst>
                <a:outerShdw blurRad="50800" dist="39000" dir="5460000" algn="tl">
                  <a:srgbClr val="000000">
                    <a:alpha val="38000"/>
                  </a:srgbClr>
                </a:outerShdw>
              </a:effectLst>
            </a:endParaRPr>
          </a:p>
          <a:p>
            <a:r>
              <a:rPr lang="bn-BD" sz="38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৪. বর্তমান যুগ হলো ডিজিটাল যুগ।</a:t>
            </a:r>
            <a:endParaRPr lang="en-US" sz="38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a:p>
            <a:r>
              <a:rPr lang="bn-BD" sz="3800" b="1" dirty="0" smtClean="0">
                <a:ln w="11430"/>
                <a:solidFill>
                  <a:srgbClr val="5642EC"/>
                </a:solidFill>
                <a:effectLst>
                  <a:outerShdw blurRad="50800" dist="39000" dir="5460000" algn="tl">
                    <a:srgbClr val="000000">
                      <a:alpha val="38000"/>
                    </a:srgbClr>
                  </a:outerShdw>
                </a:effectLst>
              </a:rPr>
              <a:t>৫. পৃথিবীর প্রথম কম্পিউটার ছিল </a:t>
            </a:r>
            <a:r>
              <a:rPr lang="en-US" sz="3800" b="1" dirty="0" smtClean="0">
                <a:ln w="11430"/>
                <a:solidFill>
                  <a:srgbClr val="5642EC"/>
                </a:solidFill>
                <a:effectLst>
                  <a:outerShdw blurRad="50800" dist="39000" dir="5460000" algn="tl">
                    <a:srgbClr val="000000">
                      <a:alpha val="38000"/>
                    </a:srgbClr>
                  </a:outerShdw>
                </a:effectLst>
              </a:rPr>
              <a:t>ENIAC</a:t>
            </a:r>
          </a:p>
          <a:p>
            <a:endParaRPr lang="en-US"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cSld>
  <p:clrMapOvr>
    <a:masterClrMapping/>
  </p:clrMapOvr>
  <p:transition advTm="0"/>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85528"/>
            <a:ext cx="8382000" cy="3538872"/>
          </a:xfrm>
        </p:spPr>
        <p:txBody>
          <a:bodyPr>
            <a:noAutofit/>
          </a:bodyPr>
          <a:lstStyle/>
          <a:p>
            <a:r>
              <a:rPr lang="en-US" sz="1600" b="0" dirty="0" smtClean="0"/>
              <a:t>Telephone</a:t>
            </a:r>
            <a:br>
              <a:rPr lang="en-US" sz="1600" b="0" dirty="0" smtClean="0"/>
            </a:br>
            <a:r>
              <a:rPr lang="en-US" sz="1600" b="0" dirty="0" smtClean="0"/>
              <a:t>In 1871, Bell started working on the harmonic telegraph — a device that allowed multiple messages to be transmitted over a wire at the same time. While trying to perfect this technology, which was backed by a group of investors, Bell became preoccupied with finding a way to transmit human voice over wires.</a:t>
            </a:r>
            <a:br>
              <a:rPr lang="en-US" sz="1600" b="0" dirty="0" smtClean="0"/>
            </a:br>
            <a:r>
              <a:rPr lang="en-US" sz="1600" b="0" dirty="0" smtClean="0"/>
              <a:t>By 1875, Bell, with the help of his partner Thomas Watson, had come up with a simple receiver that could turn electricity into sound.</a:t>
            </a:r>
            <a:br>
              <a:rPr lang="en-US" sz="1600" b="0" dirty="0" smtClean="0"/>
            </a:br>
            <a:r>
              <a:rPr lang="en-US" sz="1600" b="0" dirty="0" smtClean="0"/>
              <a:t>Other scientists, including Antonio </a:t>
            </a:r>
            <a:r>
              <a:rPr lang="en-US" sz="1600" b="0" dirty="0" err="1" smtClean="0"/>
              <a:t>Meucci</a:t>
            </a:r>
            <a:r>
              <a:rPr lang="en-US" sz="1600" b="0" dirty="0" smtClean="0"/>
              <a:t> and Elisha Gray, were working on similar technologies, and there’s some debate over who should be credited with the invention of the telephone. It’s said that Bell raced to the patent office to be the first to secure the rights to the discovery.</a:t>
            </a:r>
            <a:br>
              <a:rPr lang="en-US" sz="1600" b="0" dirty="0" smtClean="0"/>
            </a:br>
            <a:r>
              <a:rPr lang="en-US" sz="1600" b="0" dirty="0" smtClean="0"/>
              <a:t>On March 7, 1876, </a:t>
            </a:r>
            <a:r>
              <a:rPr lang="en-US" sz="1600" b="0" u="sng" dirty="0" smtClean="0">
                <a:hlinkClick r:id="rId2"/>
              </a:rPr>
              <a:t>Bell was granted his telephone patent</a:t>
            </a:r>
            <a:r>
              <a:rPr lang="en-US" sz="1600" b="0" dirty="0" smtClean="0"/>
              <a:t>. A few days later, he made the </a:t>
            </a:r>
            <a:r>
              <a:rPr lang="en-US" sz="1600" b="0" u="sng" dirty="0" smtClean="0">
                <a:hlinkClick r:id="rId3"/>
              </a:rPr>
              <a:t>first-ever telephone call</a:t>
            </a:r>
            <a:r>
              <a:rPr lang="en-US" sz="1600" b="0" dirty="0" smtClean="0"/>
              <a:t> to Watson, allegedly uttering the now-famous phrase, “Mr. Watson, come here. I want you.”</a:t>
            </a:r>
            <a:br>
              <a:rPr lang="en-US" sz="1600" b="0" dirty="0" smtClean="0"/>
            </a:br>
            <a:r>
              <a:rPr lang="en-US" sz="1600" b="0" dirty="0" smtClean="0"/>
              <a:t>By 1877, the Bell Telephone Company, which today is known as </a:t>
            </a:r>
            <a:r>
              <a:rPr lang="en-US" sz="1600" b="0" u="sng" dirty="0" smtClean="0">
                <a:hlinkClick r:id="rId4"/>
              </a:rPr>
              <a:t>AT&amp;T</a:t>
            </a:r>
            <a:r>
              <a:rPr lang="en-US" sz="1600" b="0" dirty="0" smtClean="0"/>
              <a:t>, was created. In 1915, Bell made the first transcontinental phone call to Watson from New York to San Francisco.</a:t>
            </a:r>
            <a:br>
              <a:rPr lang="en-US" sz="1600" b="0" dirty="0" smtClean="0"/>
            </a:br>
            <a:endParaRPr lang="en-US" sz="1600" dirty="0"/>
          </a:p>
        </p:txBody>
      </p:sp>
      <p:sp>
        <p:nvSpPr>
          <p:cNvPr id="3" name="Text Placeholder 2"/>
          <p:cNvSpPr>
            <a:spLocks noGrp="1"/>
          </p:cNvSpPr>
          <p:nvPr>
            <p:ph type="body" idx="2"/>
          </p:nvPr>
        </p:nvSpPr>
        <p:spPr>
          <a:xfrm>
            <a:off x="457200" y="214424"/>
            <a:ext cx="7467600" cy="914400"/>
          </a:xfrm>
        </p:spPr>
        <p:txBody>
          <a:bodyPr>
            <a:normAutofit fontScale="25000" lnSpcReduction="20000"/>
          </a:bodyPr>
          <a:lstStyle/>
          <a:p>
            <a:r>
              <a:rPr lang="bn-BD" sz="12800" dirty="0" smtClean="0">
                <a:solidFill>
                  <a:srgbClr val="FF0000"/>
                </a:solidFill>
              </a:rPr>
              <a:t>. টেলিফোন আবিষ্কারের পর তথ্য বিনিময় একটি নতুন জগতে পা দেয়।</a:t>
            </a:r>
            <a:r>
              <a:rPr lang="en-US" dirty="0" smtClean="0"/>
              <a:t/>
            </a:r>
            <a:br>
              <a:rPr lang="en-US" dirty="0" smtClean="0"/>
            </a:br>
            <a:endParaRPr lang="en-US" dirty="0"/>
          </a:p>
        </p:txBody>
      </p:sp>
      <p:pic>
        <p:nvPicPr>
          <p:cNvPr id="7" name="Content Placeholder 6" descr="Screenshot_2.jpg"/>
          <p:cNvPicPr>
            <a:picLocks noGrp="1" noChangeAspect="1"/>
          </p:cNvPicPr>
          <p:nvPr>
            <p:ph sz="half" idx="1"/>
          </p:nvPr>
        </p:nvPicPr>
        <p:blipFill>
          <a:blip r:embed="rId5"/>
          <a:stretch>
            <a:fillRect/>
          </a:stretch>
        </p:blipFill>
        <p:spPr>
          <a:xfrm>
            <a:off x="457200" y="4800600"/>
            <a:ext cx="4001784" cy="1828800"/>
          </a:xfrm>
        </p:spPr>
      </p:pic>
      <p:pic>
        <p:nvPicPr>
          <p:cNvPr id="1026" name="Picture 2" descr="C:\Users\Engr. Nur Mohammad\Favorites\Desktop\Screenshot_3.jpg"/>
          <p:cNvPicPr>
            <a:picLocks noChangeAspect="1" noChangeArrowheads="1"/>
          </p:cNvPicPr>
          <p:nvPr/>
        </p:nvPicPr>
        <p:blipFill>
          <a:blip r:embed="rId6"/>
          <a:srcRect/>
          <a:stretch>
            <a:fillRect/>
          </a:stretch>
        </p:blipFill>
        <p:spPr bwMode="auto">
          <a:xfrm>
            <a:off x="4800600" y="4800600"/>
            <a:ext cx="4040106" cy="1828800"/>
          </a:xfrm>
          <a:prstGeom prst="rect">
            <a:avLst/>
          </a:prstGeom>
          <a:noFill/>
        </p:spPr>
      </p:pic>
    </p:spTree>
  </p:cSld>
  <p:clrMapOvr>
    <a:masterClrMapping/>
  </p:clrMapOvr>
  <p:transition advTm="0"/>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381000" y="381000"/>
            <a:ext cx="8610600" cy="5867400"/>
          </a:xfrm>
        </p:spPr>
        <p:style>
          <a:lnRef idx="0">
            <a:schemeClr val="accent6"/>
          </a:lnRef>
          <a:fillRef idx="3">
            <a:schemeClr val="accent6"/>
          </a:fillRef>
          <a:effectRef idx="3">
            <a:schemeClr val="accent6"/>
          </a:effectRef>
          <a:fontRef idx="minor">
            <a:schemeClr val="lt1"/>
          </a:fontRef>
        </p:style>
        <p:txBody>
          <a:bodyPr>
            <a:noAutofit/>
          </a:bodyPr>
          <a:lstStyle/>
          <a:p>
            <a:pPr algn="ctr"/>
            <a:r>
              <a:rPr lang="bn-BD" sz="11500" dirty="0" smtClean="0">
                <a:latin typeface="NikoshBAN" pitchFamily="2" charset="0"/>
                <a:cs typeface="NikoshBAN" pitchFamily="2" charset="0"/>
              </a:rPr>
              <a:t/>
            </a:r>
            <a:br>
              <a:rPr lang="bn-BD" sz="11500" dirty="0" smtClean="0">
                <a:latin typeface="NikoshBAN" pitchFamily="2" charset="0"/>
                <a:cs typeface="NikoshBAN" pitchFamily="2" charset="0"/>
              </a:rPr>
            </a:br>
            <a:r>
              <a:rPr lang="bn-BD" sz="11500" dirty="0" smtClean="0">
                <a:latin typeface="NikoshBAN" pitchFamily="2" charset="0"/>
                <a:cs typeface="NikoshBAN" pitchFamily="2" charset="0"/>
              </a:rPr>
              <a:t/>
            </a:r>
            <a:br>
              <a:rPr lang="bn-BD" sz="11500" dirty="0" smtClean="0">
                <a:latin typeface="NikoshBAN" pitchFamily="2" charset="0"/>
                <a:cs typeface="NikoshBAN" pitchFamily="2" charset="0"/>
              </a:rPr>
            </a:br>
            <a:r>
              <a:rPr lang="bn-BD" sz="11500" dirty="0" smtClean="0">
                <a:latin typeface="NikoshBAN" pitchFamily="2" charset="0"/>
                <a:cs typeface="NikoshBAN" pitchFamily="2" charset="0"/>
              </a:rPr>
              <a:t/>
            </a:r>
            <a:br>
              <a:rPr lang="bn-BD" sz="11500" dirty="0" smtClean="0">
                <a:latin typeface="NikoshBAN" pitchFamily="2" charset="0"/>
                <a:cs typeface="NikoshBAN" pitchFamily="2" charset="0"/>
              </a:rPr>
            </a:br>
            <a:r>
              <a:rPr lang="bn-BD" sz="11500" dirty="0" smtClean="0">
                <a:latin typeface="NikoshBAN" pitchFamily="2" charset="0"/>
                <a:cs typeface="NikoshBAN" pitchFamily="2" charset="0"/>
              </a:rPr>
              <a:t/>
            </a:r>
            <a:br>
              <a:rPr lang="bn-BD" sz="11500" dirty="0" smtClean="0">
                <a:latin typeface="NikoshBAN" pitchFamily="2" charset="0"/>
                <a:cs typeface="NikoshBAN" pitchFamily="2" charset="0"/>
              </a:rPr>
            </a:br>
            <a:r>
              <a:rPr lang="bn-BD" sz="11500" dirty="0" smtClean="0">
                <a:latin typeface="NikoshBAN" pitchFamily="2" charset="0"/>
                <a:cs typeface="NikoshBAN" pitchFamily="2" charset="0"/>
              </a:rPr>
              <a:t/>
            </a:r>
            <a:br>
              <a:rPr lang="bn-BD" sz="11500" dirty="0" smtClean="0">
                <a:latin typeface="NikoshBAN" pitchFamily="2" charset="0"/>
                <a:cs typeface="NikoshBAN" pitchFamily="2" charset="0"/>
              </a:rPr>
            </a:br>
            <a:r>
              <a:rPr lang="bn-BD" sz="11500" dirty="0" smtClean="0">
                <a:latin typeface="NikoshBAN" pitchFamily="2" charset="0"/>
                <a:cs typeface="NikoshBAN" pitchFamily="2" charset="0"/>
              </a:rPr>
              <a:t/>
            </a:r>
            <a:br>
              <a:rPr lang="bn-BD" sz="11500" dirty="0" smtClean="0">
                <a:latin typeface="NikoshBAN" pitchFamily="2" charset="0"/>
                <a:cs typeface="NikoshBAN" pitchFamily="2" charset="0"/>
              </a:rPr>
            </a:br>
            <a:r>
              <a:rPr lang="bn-BD" sz="11500" dirty="0" smtClean="0">
                <a:latin typeface="NikoshBAN" pitchFamily="2" charset="0"/>
                <a:cs typeface="NikoshBAN" pitchFamily="2" charset="0"/>
              </a:rPr>
              <a:t/>
            </a:r>
            <a:br>
              <a:rPr lang="bn-BD" sz="11500" dirty="0" smtClean="0">
                <a:latin typeface="NikoshBAN" pitchFamily="2" charset="0"/>
                <a:cs typeface="NikoshBAN" pitchFamily="2" charset="0"/>
              </a:rPr>
            </a:br>
            <a:r>
              <a:rPr lang="bn-BD" sz="11500" dirty="0" smtClean="0">
                <a:latin typeface="NikoshBAN" pitchFamily="2" charset="0"/>
                <a:cs typeface="NikoshBAN" pitchFamily="2" charset="0"/>
              </a:rPr>
              <a:t/>
            </a:r>
            <a:br>
              <a:rPr lang="bn-BD" sz="11500" dirty="0" smtClean="0">
                <a:latin typeface="NikoshBAN" pitchFamily="2" charset="0"/>
                <a:cs typeface="NikoshBAN" pitchFamily="2" charset="0"/>
              </a:rPr>
            </a:br>
            <a:r>
              <a:rPr lang="bn-BD" sz="11500" dirty="0" smtClean="0">
                <a:latin typeface="NikoshBAN" pitchFamily="2" charset="0"/>
                <a:cs typeface="NikoshBAN" pitchFamily="2" charset="0"/>
              </a:rPr>
              <a:t/>
            </a:r>
            <a:br>
              <a:rPr lang="bn-BD" sz="11500" dirty="0" smtClean="0">
                <a:latin typeface="NikoshBAN" pitchFamily="2" charset="0"/>
                <a:cs typeface="NikoshBAN" pitchFamily="2" charset="0"/>
              </a:rPr>
            </a:br>
            <a:r>
              <a:rPr lang="bn-BD" sz="11500" dirty="0" smtClean="0">
                <a:latin typeface="NikoshBAN" pitchFamily="2" charset="0"/>
                <a:cs typeface="NikoshBAN" pitchFamily="2" charset="0"/>
              </a:rPr>
              <a:t/>
            </a:r>
            <a:br>
              <a:rPr lang="bn-BD" sz="11500" dirty="0" smtClean="0">
                <a:latin typeface="NikoshBAN" pitchFamily="2" charset="0"/>
                <a:cs typeface="NikoshBAN" pitchFamily="2" charset="0"/>
              </a:rPr>
            </a:br>
            <a:r>
              <a:rPr lang="bn-BD" sz="11500" dirty="0" smtClean="0">
                <a:latin typeface="NikoshBAN" pitchFamily="2" charset="0"/>
                <a:cs typeface="NikoshBAN" pitchFamily="2" charset="0"/>
              </a:rPr>
              <a:t/>
            </a:r>
            <a:br>
              <a:rPr lang="bn-BD" sz="11500" dirty="0" smtClean="0">
                <a:latin typeface="NikoshBAN" pitchFamily="2" charset="0"/>
                <a:cs typeface="NikoshBAN" pitchFamily="2" charset="0"/>
              </a:rPr>
            </a:br>
            <a:r>
              <a:rPr lang="bn-BD" sz="11500" dirty="0" smtClean="0">
                <a:latin typeface="NikoshBAN" pitchFamily="2" charset="0"/>
                <a:cs typeface="NikoshBAN" pitchFamily="2" charset="0"/>
              </a:rPr>
              <a:t/>
            </a:r>
            <a:br>
              <a:rPr lang="bn-BD" sz="11500" dirty="0" smtClean="0">
                <a:latin typeface="NikoshBAN" pitchFamily="2" charset="0"/>
                <a:cs typeface="NikoshBAN" pitchFamily="2" charset="0"/>
              </a:rPr>
            </a:br>
            <a:r>
              <a:rPr lang="bn-BD" sz="11500" dirty="0" smtClean="0">
                <a:latin typeface="NikoshBAN" pitchFamily="2" charset="0"/>
                <a:cs typeface="NikoshBAN" pitchFamily="2" charset="0"/>
              </a:rPr>
              <a:t/>
            </a:r>
            <a:br>
              <a:rPr lang="bn-BD" sz="11500" dirty="0" smtClean="0">
                <a:latin typeface="NikoshBAN" pitchFamily="2" charset="0"/>
                <a:cs typeface="NikoshBAN" pitchFamily="2" charset="0"/>
              </a:rPr>
            </a:br>
            <a:r>
              <a:rPr lang="bn-BD" sz="11500" dirty="0" smtClean="0">
                <a:latin typeface="NikoshBAN" pitchFamily="2" charset="0"/>
                <a:cs typeface="NikoshBAN" pitchFamily="2" charset="0"/>
              </a:rPr>
              <a:t/>
            </a:r>
            <a:br>
              <a:rPr lang="bn-BD" sz="11500" dirty="0" smtClean="0">
                <a:latin typeface="NikoshBAN" pitchFamily="2" charset="0"/>
                <a:cs typeface="NikoshBAN" pitchFamily="2" charset="0"/>
              </a:rPr>
            </a:br>
            <a:r>
              <a:rPr lang="bn-BD" sz="11500" dirty="0" smtClean="0">
                <a:latin typeface="NikoshBAN" pitchFamily="2" charset="0"/>
                <a:cs typeface="NikoshBAN" pitchFamily="2" charset="0"/>
              </a:rPr>
              <a:t/>
            </a:r>
            <a:br>
              <a:rPr lang="bn-BD" sz="11500" dirty="0" smtClean="0">
                <a:latin typeface="NikoshBAN" pitchFamily="2" charset="0"/>
                <a:cs typeface="NikoshBAN" pitchFamily="2" charset="0"/>
              </a:rPr>
            </a:br>
            <a:r>
              <a:rPr lang="bn-BD" sz="11500" dirty="0" smtClean="0">
                <a:latin typeface="NikoshBAN" pitchFamily="2" charset="0"/>
                <a:cs typeface="NikoshBAN" pitchFamily="2" charset="0"/>
              </a:rPr>
              <a:t/>
            </a:r>
            <a:br>
              <a:rPr lang="bn-BD" sz="11500" dirty="0" smtClean="0">
                <a:latin typeface="NikoshBAN" pitchFamily="2" charset="0"/>
                <a:cs typeface="NikoshBAN" pitchFamily="2" charset="0"/>
              </a:rPr>
            </a:br>
            <a:r>
              <a:rPr lang="bn-BD" sz="11500" dirty="0" smtClean="0">
                <a:latin typeface="NikoshBAN" pitchFamily="2" charset="0"/>
                <a:cs typeface="NikoshBAN" pitchFamily="2" charset="0"/>
              </a:rPr>
              <a:t/>
            </a:r>
            <a:br>
              <a:rPr lang="bn-BD" sz="11500" dirty="0" smtClean="0">
                <a:latin typeface="NikoshBAN" pitchFamily="2" charset="0"/>
                <a:cs typeface="NikoshBAN" pitchFamily="2" charset="0"/>
              </a:rPr>
            </a:br>
            <a:r>
              <a:rPr lang="bn-BD" sz="11500" dirty="0" smtClean="0">
                <a:latin typeface="NikoshBAN" pitchFamily="2" charset="0"/>
                <a:cs typeface="NikoshBAN" pitchFamily="2" charset="0"/>
              </a:rPr>
              <a:t/>
            </a:r>
            <a:br>
              <a:rPr lang="bn-BD" sz="11500" dirty="0" smtClean="0">
                <a:latin typeface="NikoshBAN" pitchFamily="2" charset="0"/>
                <a:cs typeface="NikoshBAN" pitchFamily="2" charset="0"/>
              </a:rPr>
            </a:br>
            <a:endParaRPr lang="en-US" sz="11500" dirty="0">
              <a:solidFill>
                <a:srgbClr val="FFFF00"/>
              </a:solidFill>
              <a:latin typeface="NikoshBAN" pitchFamily="2" charset="0"/>
              <a:cs typeface="NikoshBAN" pitchFamily="2" charset="0"/>
            </a:endParaRPr>
          </a:p>
        </p:txBody>
      </p:sp>
      <p:sp>
        <p:nvSpPr>
          <p:cNvPr id="9" name="Rounded Rectangle 8"/>
          <p:cNvSpPr/>
          <p:nvPr/>
        </p:nvSpPr>
        <p:spPr>
          <a:xfrm>
            <a:off x="457200" y="1066800"/>
            <a:ext cx="8229600" cy="2438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9600" dirty="0" smtClean="0">
                <a:solidFill>
                  <a:srgbClr val="92D050"/>
                </a:solidFill>
                <a:latin typeface="NikoshBAN" pitchFamily="2" charset="0"/>
                <a:cs typeface="NikoshBAN" pitchFamily="2" charset="0"/>
              </a:rPr>
              <a:t>ধন্যবাদ সবাইকে। </a:t>
            </a:r>
            <a:endParaRPr lang="en-US" dirty="0">
              <a:solidFill>
                <a:srgbClr val="92D050"/>
              </a:solidFill>
            </a:endParaRPr>
          </a:p>
        </p:txBody>
      </p:sp>
      <p:sp>
        <p:nvSpPr>
          <p:cNvPr id="12" name="Isosceles Triangle 11"/>
          <p:cNvSpPr/>
          <p:nvPr/>
        </p:nvSpPr>
        <p:spPr>
          <a:xfrm>
            <a:off x="457200" y="3657600"/>
            <a:ext cx="8001000" cy="16002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6000" dirty="0" smtClean="0">
                <a:solidFill>
                  <a:srgbClr val="FFFF00"/>
                </a:solidFill>
                <a:latin typeface="NikoshBAN" pitchFamily="2" charset="0"/>
                <a:cs typeface="NikoshBAN" pitchFamily="2" charset="0"/>
              </a:rPr>
              <a:t>আল্লাহ হাফেজ।</a:t>
            </a:r>
            <a:endParaRPr lang="en-US" sz="6000" dirty="0"/>
          </a:p>
        </p:txBody>
      </p:sp>
      <p:pic>
        <p:nvPicPr>
          <p:cNvPr id="6" name="NO COPYRIGHT Educational Background Music _ School Education Music Free Copyrigh.mp3">
            <a:hlinkClick r:id="" action="ppaction://media"/>
          </p:cNvPr>
          <p:cNvPicPr>
            <a:picLocks noRot="1" noChangeAspect="1"/>
          </p:cNvPicPr>
          <p:nvPr>
            <a:audioFile r:link="rId1"/>
          </p:nvPr>
        </p:nvPicPr>
        <p:blipFill>
          <a:blip r:embed="rId3"/>
          <a:stretch>
            <a:fillRect/>
          </a:stretch>
        </p:blipFill>
        <p:spPr>
          <a:xfrm>
            <a:off x="4419600" y="3276600"/>
            <a:ext cx="304800" cy="304800"/>
          </a:xfrm>
          <a:prstGeom prst="rect">
            <a:avLst/>
          </a:prstGeom>
        </p:spPr>
      </p:pic>
    </p:spTree>
  </p:cSld>
  <p:clrMapOvr>
    <a:masterClrMapping/>
  </p:clrMapOvr>
  <p:transition advTm="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76101" fill="hold"/>
                                        <p:tgtEl>
                                          <p:spTgt spid="6"/>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6"/>
                </p:tgtEl>
              </p:cMediaNode>
            </p:audio>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2.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Verve">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ppt/theme/theme3.xml><?xml version="1.0" encoding="utf-8"?>
<a:theme xmlns:a="http://schemas.openxmlformats.org/drawingml/2006/main" name="Technic">
  <a:themeElements>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128</TotalTime>
  <Words>123</Words>
  <Application>Microsoft Office PowerPoint</Application>
  <PresentationFormat>On-screen Show (4:3)</PresentationFormat>
  <Paragraphs>22</Paragraphs>
  <Slides>5</Slides>
  <Notes>0</Notes>
  <HiddenSlides>0</HiddenSlides>
  <MMClips>2</MMClips>
  <ScaleCrop>false</ScaleCrop>
  <HeadingPairs>
    <vt:vector size="4" baseType="variant">
      <vt:variant>
        <vt:lpstr>Theme</vt:lpstr>
      </vt:variant>
      <vt:variant>
        <vt:i4>3</vt:i4>
      </vt:variant>
      <vt:variant>
        <vt:lpstr>Slide Titles</vt:lpstr>
      </vt:variant>
      <vt:variant>
        <vt:i4>5</vt:i4>
      </vt:variant>
    </vt:vector>
  </HeadingPairs>
  <TitlesOfParts>
    <vt:vector size="8" baseType="lpstr">
      <vt:lpstr>Flow</vt:lpstr>
      <vt:lpstr>Verve</vt:lpstr>
      <vt:lpstr>Technic</vt:lpstr>
      <vt:lpstr>স্বাগতম</vt:lpstr>
      <vt:lpstr>শ্রেনি: ষষ্ঠ </vt:lpstr>
      <vt:lpstr>Slide 3</vt:lpstr>
      <vt:lpstr>Telephone In 1871, Bell started working on the harmonic telegraph — a device that allowed multiple messages to be transmitted over a wire at the same time. While trying to perfect this technology, which was backed by a group of investors, Bell became preoccupied with finding a way to transmit human voice over wires. By 1875, Bell, with the help of his partner Thomas Watson, had come up with a simple receiver that could turn electricity into sound. Other scientists, including Antonio Meucci and Elisha Gray, were working on similar technologies, and there’s some debate over who should be credited with the invention of the telephone. It’s said that Bell raced to the patent office to be the first to secure the rights to the discovery. On March 7, 1876, Bell was granted his telephone patent. A few days later, he made the first-ever telephone call to Watson, allegedly uttering the now-famous phrase, “Mr. Watson, come here. I want you.” By 1877, the Bell Telephone Company, which today is known as AT&amp;T, was created. In 1915, Bell made the first transcontinental phone call to Watson from New York to San Francisco. </vt:lpstr>
      <vt:lpstr>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স্বাগতম</dc:title>
  <dc:creator>Engr. Nur Mohammad</dc:creator>
  <cp:lastModifiedBy>Engr. Nur Mohammad</cp:lastModifiedBy>
  <cp:revision>23</cp:revision>
  <dcterms:created xsi:type="dcterms:W3CDTF">2006-08-16T00:00:00Z</dcterms:created>
  <dcterms:modified xsi:type="dcterms:W3CDTF">2020-04-14T21:46:09Z</dcterms:modified>
</cp:coreProperties>
</file>