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7" r:id="rId4"/>
    <p:sldId id="268" r:id="rId5"/>
    <p:sldId id="275" r:id="rId6"/>
    <p:sldId id="269" r:id="rId7"/>
    <p:sldId id="272" r:id="rId8"/>
    <p:sldId id="273" r:id="rId9"/>
    <p:sldId id="274" r:id="rId10"/>
    <p:sldId id="276" r:id="rId11"/>
    <p:sldId id="270" r:id="rId12"/>
    <p:sldId id="271" r:id="rId13"/>
    <p:sldId id="265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49B-7D22-42A1-9859-189210CC26E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47A-100C-4630-810E-8CE10ABD1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49B-7D22-42A1-9859-189210CC26E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47A-100C-4630-810E-8CE10ABD1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49B-7D22-42A1-9859-189210CC26E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47A-100C-4630-810E-8CE10ABD1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49B-7D22-42A1-9859-189210CC26E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47A-100C-4630-810E-8CE10ABD1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49B-7D22-42A1-9859-189210CC26E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47A-100C-4630-810E-8CE10ABD1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49B-7D22-42A1-9859-189210CC26E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47A-100C-4630-810E-8CE10ABD1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49B-7D22-42A1-9859-189210CC26E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47A-100C-4630-810E-8CE10ABD1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49B-7D22-42A1-9859-189210CC26E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47A-100C-4630-810E-8CE10ABD1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49B-7D22-42A1-9859-189210CC26E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47A-100C-4630-810E-8CE10ABD1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49B-7D22-42A1-9859-189210CC26E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47A-100C-4630-810E-8CE10ABD1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49B-7D22-42A1-9859-189210CC26E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47A-100C-4630-810E-8CE10ABD1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CF49B-7D22-42A1-9859-189210CC26E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947A-100C-4630-810E-8CE10ABD1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-210679" y="0"/>
            <a:ext cx="9354679" cy="6858000"/>
            <a:chOff x="-2" y="0"/>
            <a:chExt cx="9144002" cy="6858000"/>
          </a:xfrm>
        </p:grpSpPr>
        <p:grpSp>
          <p:nvGrpSpPr>
            <p:cNvPr id="3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3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40" name="Picture 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4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4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5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6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</p:grpSp>
      </p:grpSp>
      <p:grpSp>
        <p:nvGrpSpPr>
          <p:cNvPr id="9" name="Group 8"/>
          <p:cNvGrpSpPr/>
          <p:nvPr/>
        </p:nvGrpSpPr>
        <p:grpSpPr>
          <a:xfrm>
            <a:off x="1658481" y="910955"/>
            <a:ext cx="5711236" cy="4968232"/>
            <a:chOff x="1658481" y="910955"/>
            <a:chExt cx="5711236" cy="4968232"/>
          </a:xfrm>
        </p:grpSpPr>
        <p:sp>
          <p:nvSpPr>
            <p:cNvPr id="8" name="TextBox 7"/>
            <p:cNvSpPr txBox="1"/>
            <p:nvPr/>
          </p:nvSpPr>
          <p:spPr>
            <a:xfrm>
              <a:off x="2883875" y="910955"/>
              <a:ext cx="32179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স্বাগতম</a:t>
              </a:r>
              <a:endParaRPr lang="en-US" sz="7200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481" y="1981866"/>
              <a:ext cx="5711236" cy="3897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12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7650" y="1010378"/>
            <a:ext cx="4800600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5823" y="2170981"/>
            <a:ext cx="6278880" cy="27022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56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56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56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সামন্ত সেনের পুত্রের নাম কি ?</a:t>
            </a:r>
            <a:endParaRPr lang="bn-IN" sz="256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240" dirty="0">
                <a:latin typeface="NikoshBAN" pitchFamily="2" charset="0"/>
                <a:cs typeface="NikoshBAN" pitchFamily="2" charset="0"/>
              </a:rPr>
              <a:t>( ক ) </a:t>
            </a:r>
            <a:r>
              <a:rPr lang="bn-BD" sz="2240" dirty="0" smtClean="0">
                <a:latin typeface="NikoshBAN" pitchFamily="2" charset="0"/>
                <a:cs typeface="NikoshBAN" pitchFamily="2" charset="0"/>
              </a:rPr>
              <a:t>হেমন্ত সেন</a:t>
            </a:r>
            <a:r>
              <a:rPr lang="bn-IN" sz="224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bn-IN" sz="2240" dirty="0">
                <a:latin typeface="NikoshBAN" pitchFamily="2" charset="0"/>
                <a:cs typeface="NikoshBAN" pitchFamily="2" charset="0"/>
              </a:rPr>
              <a:t>খ ) </a:t>
            </a:r>
            <a:r>
              <a:rPr lang="bn-BD" sz="2240" dirty="0" smtClean="0">
                <a:latin typeface="NikoshBAN" pitchFamily="2" charset="0"/>
                <a:cs typeface="NikoshBAN" pitchFamily="2" charset="0"/>
              </a:rPr>
              <a:t>লক্ষণ সেন</a:t>
            </a:r>
            <a:r>
              <a:rPr lang="bn-IN" sz="224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bn-IN" sz="2240" dirty="0">
                <a:latin typeface="NikoshBAN" pitchFamily="2" charset="0"/>
                <a:cs typeface="NikoshBAN" pitchFamily="2" charset="0"/>
              </a:rPr>
              <a:t>গ </a:t>
            </a:r>
            <a:r>
              <a:rPr lang="bn-IN" sz="224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240" dirty="0" smtClean="0">
                <a:latin typeface="NikoshBAN" pitchFamily="2" charset="0"/>
                <a:cs typeface="NikoshBAN" pitchFamily="2" charset="0"/>
              </a:rPr>
              <a:t>বল্লাল সেন</a:t>
            </a:r>
            <a:endParaRPr lang="bn-IN" sz="2240" dirty="0">
              <a:latin typeface="NikoshBAN" pitchFamily="2" charset="0"/>
              <a:cs typeface="NikoshBAN" pitchFamily="2" charset="0"/>
            </a:endParaRPr>
          </a:p>
          <a:p>
            <a:r>
              <a:rPr lang="bn-IN" sz="256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56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বল্লাল সেন কত বছর রাজত্ব করেন ?</a:t>
            </a:r>
          </a:p>
          <a:p>
            <a:r>
              <a:rPr lang="bn-IN" sz="224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bn-IN" sz="224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bn-IN" sz="224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240" dirty="0" smtClean="0">
                <a:latin typeface="NikoshBAN" pitchFamily="2" charset="0"/>
                <a:cs typeface="NikoshBAN" pitchFamily="2" charset="0"/>
              </a:rPr>
              <a:t>  ১৮ বছর </a:t>
            </a:r>
            <a:r>
              <a:rPr lang="bn-IN" sz="224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bn-IN" sz="2240" dirty="0">
                <a:latin typeface="NikoshBAN" pitchFamily="2" charset="0"/>
                <a:cs typeface="NikoshBAN" pitchFamily="2" charset="0"/>
              </a:rPr>
              <a:t>২ ) </a:t>
            </a:r>
            <a:r>
              <a:rPr lang="bn-BD" sz="2240" dirty="0" smtClean="0">
                <a:latin typeface="NikoshBAN" pitchFamily="2" charset="0"/>
                <a:cs typeface="NikoshBAN" pitchFamily="2" charset="0"/>
              </a:rPr>
              <a:t>২৮ বছর  </a:t>
            </a:r>
            <a:r>
              <a:rPr lang="bn-IN" sz="2240" dirty="0" smtClean="0">
                <a:latin typeface="NikoshBAN" pitchFamily="2" charset="0"/>
                <a:cs typeface="NikoshBAN" pitchFamily="2" charset="0"/>
              </a:rPr>
              <a:t>( ৩ ) </a:t>
            </a:r>
            <a:r>
              <a:rPr lang="bn-BD" sz="2240" dirty="0" smtClean="0">
                <a:latin typeface="NikoshBAN" pitchFamily="2" charset="0"/>
                <a:cs typeface="NikoshBAN" pitchFamily="2" charset="0"/>
              </a:rPr>
              <a:t>৩৮ বছর  (৪) ৮ বছর।</a:t>
            </a:r>
            <a:endParaRPr lang="bn-IN" sz="2240" dirty="0">
              <a:latin typeface="NikoshBAN" pitchFamily="2" charset="0"/>
              <a:cs typeface="NikoshBAN" pitchFamily="2" charset="0"/>
            </a:endParaRPr>
          </a:p>
          <a:p>
            <a:endParaRPr lang="bn-IN" sz="2240" dirty="0">
              <a:latin typeface="NikoshBAN" pitchFamily="2" charset="0"/>
              <a:cs typeface="NikoshBAN" pitchFamily="2" charset="0"/>
            </a:endParaRPr>
          </a:p>
          <a:p>
            <a:r>
              <a:rPr lang="bn-IN" sz="256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56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56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সেনবংশের প্রতিষ্টাতা কে </a:t>
            </a:r>
            <a:r>
              <a:rPr lang="bn-IN" sz="256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560" dirty="0">
              <a:latin typeface="NikoshBAN" pitchFamily="2" charset="0"/>
              <a:cs typeface="NikoshBAN" pitchFamily="2" charset="0"/>
            </a:endParaRPr>
          </a:p>
          <a:p>
            <a:r>
              <a:rPr lang="bn-IN" sz="256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898091" y="2615017"/>
            <a:ext cx="463447" cy="4825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898092" y="3416919"/>
            <a:ext cx="463447" cy="41181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35" name="Group 34"/>
          <p:cNvGrpSpPr/>
          <p:nvPr/>
        </p:nvGrpSpPr>
        <p:grpSpPr>
          <a:xfrm>
            <a:off x="0" y="-40944"/>
            <a:ext cx="9601199" cy="6690466"/>
            <a:chOff x="-1" y="187278"/>
            <a:chExt cx="10325593" cy="66904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61478" y="3239251"/>
              <a:ext cx="1732555" cy="60959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49600" y="1518574"/>
              <a:ext cx="1732555" cy="585842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70012" y="5032905"/>
              <a:ext cx="1949622" cy="609599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24600"/>
              <a:ext cx="1875701" cy="553144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026" y="6312517"/>
              <a:ext cx="1875701" cy="565225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728" y="6312517"/>
              <a:ext cx="1875701" cy="56522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430" y="6312517"/>
              <a:ext cx="1875701" cy="56522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" y="199360"/>
              <a:ext cx="1875701" cy="731334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904" y="193643"/>
              <a:ext cx="1875701" cy="70418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732" y="187278"/>
              <a:ext cx="1875701" cy="731334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835" y="208692"/>
              <a:ext cx="2064562" cy="70992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433" y="187278"/>
              <a:ext cx="1875701" cy="71725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133418" y="744390"/>
              <a:ext cx="1732555" cy="644597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132650" y="2536189"/>
              <a:ext cx="1732555" cy="64305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135218" y="4218501"/>
              <a:ext cx="1732555" cy="648192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150995" y="5715334"/>
              <a:ext cx="1688812" cy="636007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482" y="6312516"/>
              <a:ext cx="2149727" cy="558157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34" name="TextBox 33"/>
          <p:cNvSpPr txBox="1"/>
          <p:nvPr/>
        </p:nvSpPr>
        <p:spPr>
          <a:xfrm>
            <a:off x="4505673" y="4044861"/>
            <a:ext cx="1984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70C0"/>
                </a:solidFill>
              </a:rPr>
              <a:t>সামন্ত সেন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2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0.00857 L -0.81406 -0.0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5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0278 L -0.81806 -0.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3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251"/>
            <a:ext cx="10058400" cy="77559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5694" y="874235"/>
            <a:ext cx="2972316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504" y="1797565"/>
            <a:ext cx="6468695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বিজয়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পিতার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  <a:endParaRPr lang="bn-BD" sz="28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২। ‘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দানসাগর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ও ‘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অদ্ভুতসাগর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গ্রন্থ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দুইটির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রচয়িতা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  <a:endParaRPr lang="bn-BD" sz="28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বল্লাল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সিংহাসনে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আরোহণ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?</a:t>
            </a:r>
            <a:endParaRPr lang="bn-BD" sz="28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অবসান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  <a:endParaRPr lang="bn-BD" sz="28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সেনদের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আদি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নিবাস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20782" y="-27709"/>
            <a:ext cx="10134600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</p:grpSp>
      <p:sp>
        <p:nvSpPr>
          <p:cNvPr id="22" name="TextBox 21"/>
          <p:cNvSpPr txBox="1"/>
          <p:nvPr/>
        </p:nvSpPr>
        <p:spPr>
          <a:xfrm>
            <a:off x="5236950" y="1797565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 সেন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4600" y="2670170"/>
            <a:ext cx="154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বল্লাল সেন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5045" y="3505832"/>
            <a:ext cx="154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১১৬০ সালে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6286" y="4333972"/>
            <a:ext cx="244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 শতকের প্রথমে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43122" y="5255893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দাক্ষিণাত্যের কর্ণাট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753600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676400"/>
            <a:ext cx="32004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বাড়ির</a:t>
            </a:r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কাজ</a:t>
            </a: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365039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সেন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বংশের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শাসক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বিজয়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সেন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সম্পর্কে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যা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জান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লেখ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। </a:t>
            </a:r>
            <a:endParaRPr lang="en-US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0"/>
            <a:ext cx="9753600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0" y="1060"/>
            <a:ext cx="8985738" cy="6858000"/>
            <a:chOff x="-2" y="0"/>
            <a:chExt cx="9144002" cy="6858000"/>
          </a:xfrm>
        </p:grpSpPr>
        <p:grpSp>
          <p:nvGrpSpPr>
            <p:cNvPr id="4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7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8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9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5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6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7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5363569" cy="39851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81386" y="1019015"/>
            <a:ext cx="3581400" cy="584775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ধন্যবাদ</a:t>
            </a:r>
            <a:r>
              <a:rPr lang="en-US" sz="32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সবাইকে</a:t>
            </a:r>
            <a:endParaRPr lang="en-US" sz="32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30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26232" y="-36394"/>
            <a:ext cx="9462271" cy="6858000"/>
            <a:chOff x="-35255" y="30466"/>
            <a:chExt cx="9462271" cy="6858000"/>
          </a:xfrm>
        </p:grpSpPr>
        <p:grpSp>
          <p:nvGrpSpPr>
            <p:cNvPr id="4" name="Group 7"/>
            <p:cNvGrpSpPr/>
            <p:nvPr/>
          </p:nvGrpSpPr>
          <p:grpSpPr>
            <a:xfrm>
              <a:off x="-35255" y="6055949"/>
              <a:ext cx="9462270" cy="832517"/>
              <a:chOff x="0" y="6025483"/>
              <a:chExt cx="9144000" cy="832517"/>
            </a:xfrm>
          </p:grpSpPr>
          <p:pic>
            <p:nvPicPr>
              <p:cNvPr id="17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8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9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5" name="Group 8"/>
            <p:cNvGrpSpPr/>
            <p:nvPr/>
          </p:nvGrpSpPr>
          <p:grpSpPr>
            <a:xfrm>
              <a:off x="-35255" y="30466"/>
              <a:ext cx="9462270" cy="832517"/>
              <a:chOff x="0" y="6025483"/>
              <a:chExt cx="9144000" cy="83251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6" name="Group 12"/>
            <p:cNvGrpSpPr/>
            <p:nvPr/>
          </p:nvGrpSpPr>
          <p:grpSpPr>
            <a:xfrm rot="5400000">
              <a:off x="-2195309" y="2992570"/>
              <a:ext cx="5181601" cy="861494"/>
              <a:chOff x="0" y="6025483"/>
              <a:chExt cx="9144000" cy="83251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7" name="Group 16"/>
            <p:cNvGrpSpPr/>
            <p:nvPr/>
          </p:nvGrpSpPr>
          <p:grpSpPr>
            <a:xfrm rot="16200000">
              <a:off x="6405468" y="3028720"/>
              <a:ext cx="5181601" cy="861494"/>
              <a:chOff x="0" y="6025483"/>
              <a:chExt cx="9144000" cy="83251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21" name="Group 20"/>
            <p:cNvGrpSpPr/>
            <p:nvPr/>
          </p:nvGrpSpPr>
          <p:grpSpPr>
            <a:xfrm>
              <a:off x="914399" y="864362"/>
              <a:ext cx="4253377" cy="4868908"/>
              <a:chOff x="183235" y="242318"/>
              <a:chExt cx="4976579" cy="585827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965228" y="242318"/>
                <a:ext cx="3051727" cy="777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3235" y="3434310"/>
                <a:ext cx="4976579" cy="26662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7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আবদুল মজিদ </a:t>
                </a:r>
                <a:r>
                  <a:rPr lang="en-US" sz="27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খান</a:t>
                </a:r>
                <a:endParaRPr lang="bn-IN" sz="27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1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</a:t>
                </a:r>
              </a:p>
              <a:p>
                <a:r>
                  <a:rPr lang="en-US" sz="27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ঈদগাহ্</a:t>
                </a:r>
                <a:r>
                  <a:rPr lang="en-US" sz="27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‌ </a:t>
                </a:r>
                <a:r>
                  <a:rPr lang="en-US" sz="27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আদর্শ</a:t>
                </a:r>
                <a:r>
                  <a:rPr lang="bn-IN" sz="27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 বিদ্যালয়</a:t>
                </a:r>
              </a:p>
              <a:p>
                <a:r>
                  <a:rPr lang="en-US" sz="21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ঈদগাঁও,কক্‌সবাজার</a:t>
                </a:r>
                <a:r>
                  <a:rPr lang="en-US" sz="21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IN" sz="21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1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</a:t>
                </a:r>
                <a:r>
                  <a:rPr lang="en-US" sz="21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: </a:t>
                </a:r>
                <a:r>
                  <a:rPr lang="bn-IN" sz="21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০১</a:t>
                </a:r>
                <a:r>
                  <a:rPr lang="en-US" sz="21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৮৭২১১২২১১</a:t>
                </a:r>
                <a:endParaRPr lang="bn-IN" sz="21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1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ইমেইল</a:t>
                </a:r>
                <a:r>
                  <a:rPr lang="en-US" sz="21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: </a:t>
                </a:r>
                <a:r>
                  <a:rPr lang="en-US" sz="1500" dirty="0" smtClean="0">
                    <a:solidFill>
                      <a:schemeClr val="tx1"/>
                    </a:solidFill>
                    <a:latin typeface="Arial Black" panose="020B0A04020102020204" pitchFamily="34" charset="0"/>
                    <a:cs typeface="NikoshBAN" panose="02000000000000000000" pitchFamily="2" charset="0"/>
                  </a:rPr>
                  <a:t>abdulmajid201973@gmail.com</a:t>
                </a:r>
                <a:r>
                  <a:rPr lang="bn-BD" sz="1500" dirty="0" smtClean="0">
                    <a:solidFill>
                      <a:schemeClr val="tx1"/>
                    </a:solidFill>
                    <a:latin typeface="Arial Black" panose="020B0A04020102020204" pitchFamily="34" charset="0"/>
                    <a:cs typeface="NikoshBAN" panose="02000000000000000000" pitchFamily="2" charset="0"/>
                  </a:rPr>
                  <a:t>’</a:t>
                </a:r>
                <a:endParaRPr lang="en-US" sz="1500" dirty="0">
                  <a:solidFill>
                    <a:schemeClr val="tx1"/>
                  </a:solidFill>
                  <a:latin typeface="Arial Black" panose="020B0A0402010202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6384" y="1054767"/>
                <a:ext cx="2005028" cy="221411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5290953" y="832517"/>
              <a:ext cx="3089894" cy="5055043"/>
              <a:chOff x="5892548" y="431357"/>
              <a:chExt cx="3069733" cy="550569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892548" y="431357"/>
                <a:ext cx="3069733" cy="2914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3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33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ইতিহাস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বিশ্বসভ্যতা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শ্রেণীঃ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নবম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দশম</a:t>
                </a:r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bn-BD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৪১ পৃষ্ঠা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০৯/০৪/২০২০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ইং</a:t>
                </a:r>
                <a:r>
                  <a:rPr lang="bn-BD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IN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1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149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2548" y="3292493"/>
                <a:ext cx="2548991" cy="264455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114" y="0"/>
            <a:ext cx="8181279" cy="108645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177459"/>
            <a:ext cx="28194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পূর্বজ্ঞান</a:t>
            </a:r>
            <a:r>
              <a:rPr lang="en-US" sz="4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যাচাই</a:t>
            </a:r>
            <a:r>
              <a:rPr lang="en-US" sz="4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---</a:t>
            </a:r>
            <a:endParaRPr lang="en-US" sz="40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67056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-25021" y="20472"/>
            <a:ext cx="9117842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</p:grpSp>
      <p:sp>
        <p:nvSpPr>
          <p:cNvPr id="22" name="TextBox 21"/>
          <p:cNvSpPr txBox="1"/>
          <p:nvPr/>
        </p:nvSpPr>
        <p:spPr>
          <a:xfrm>
            <a:off x="2895600" y="3284455"/>
            <a:ext cx="220980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79429"/>
            <a:ext cx="9144000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5227" y="1003028"/>
            <a:ext cx="3171093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আজকের </a:t>
            </a:r>
            <a:r>
              <a:rPr lang="en-US" sz="4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পাঠ </a:t>
            </a:r>
            <a:endParaRPr lang="en-US" sz="4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1427" y="3280172"/>
            <a:ext cx="361077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সেনবংশের</a:t>
            </a:r>
            <a:r>
              <a:rPr lang="en-US" sz="4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</a:t>
            </a:r>
            <a:r>
              <a:rPr lang="en-US" sz="4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-148947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12063" y="0"/>
            <a:ext cx="9144000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04652" y="1074651"/>
            <a:ext cx="2791348" cy="769441"/>
          </a:xfrm>
          <a:prstGeom prst="rect">
            <a:avLst/>
          </a:prstGeom>
          <a:solidFill>
            <a:schemeClr val="accent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083" y="2494949"/>
            <a:ext cx="6934200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----------------</a:t>
            </a:r>
          </a:p>
          <a:p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পতন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-457478" y="0"/>
            <a:ext cx="960147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9306"/>
            <a:ext cx="9144000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0323" y="908717"/>
            <a:ext cx="256412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468" y="3167796"/>
            <a:ext cx="7162800" cy="273921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সামন্ত</a:t>
            </a:r>
            <a:r>
              <a:rPr lang="en-US" sz="28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সেনঃ</a:t>
            </a:r>
            <a:r>
              <a:rPr lang="en-US" sz="28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পতনের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বারো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শতকের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ভাগে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রাজবংশের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সূচনা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আদি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নিবাস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দাক্ষিণাত্যের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কর্ণাট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ব্রক্ষ্মক্ষ</a:t>
            </a:r>
            <a:r>
              <a:rPr lang="bn-BD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ত্রিয়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প্রতিষ্ঠাতা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সামন্ত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bn-BD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বংশের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মর্যাদা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সামন্ত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পুত্র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হেমন্ত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ধারণা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পালরাজা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রামপালের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অধীনে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সামন্ত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</p:grpSp>
      <p:grpSp>
        <p:nvGrpSpPr>
          <p:cNvPr id="26" name="Group 25"/>
          <p:cNvGrpSpPr/>
          <p:nvPr/>
        </p:nvGrpSpPr>
        <p:grpSpPr>
          <a:xfrm>
            <a:off x="1872295" y="1168403"/>
            <a:ext cx="6242537" cy="1879597"/>
            <a:chOff x="1143000" y="914400"/>
            <a:chExt cx="7467600" cy="3505200"/>
          </a:xfrm>
        </p:grpSpPr>
        <p:pic>
          <p:nvPicPr>
            <p:cNvPr id="22" name="Picture 21" descr="সেন-বংশ প্রথম রাজা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10200" y="914400"/>
              <a:ext cx="3200400" cy="337656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708308" y="1037226"/>
              <a:ext cx="2196122" cy="51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C0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সামন্ত</a:t>
              </a:r>
              <a:r>
                <a:rPr lang="en-US" sz="2000" dirty="0" smtClean="0">
                  <a:solidFill>
                    <a:srgbClr val="C0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সেন</a:t>
              </a:r>
              <a:endPara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3" descr="সেন সাম্রাজ্য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3000" y="1524000"/>
              <a:ext cx="3904715" cy="2895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214026" y="3614888"/>
              <a:ext cx="2298722" cy="598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সেন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সাম্রাজ্য</a:t>
              </a:r>
              <a:endParaRPr lang="en-US" sz="2400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7506" y="889713"/>
            <a:ext cx="276757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4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148" y="2352695"/>
            <a:ext cx="7162800" cy="427809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বিজয়</a:t>
            </a:r>
            <a:r>
              <a:rPr lang="en-US" sz="32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সেনঃ</a:t>
            </a:r>
            <a:r>
              <a:rPr lang="en-US" sz="32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হেমন্ত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মৃত্যুর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পুত্র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বিজয়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(১০৯৮-১১৬০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খ্রিস্টাব্দ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সিংহাসনের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আরোহণ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বিজয়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রাঢ়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রাজকন্যা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বিলাস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দেবীকে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সুত্র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দক্ষিণ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রাঢ়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বিজয়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অধিকারে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আসে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বিজয়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বর্ম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পরাজিত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দক্ষিণ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অধিকারে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রাজাদের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দুর্বলতার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সুযোগ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বিজয়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মদনপালকে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পরাজিত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উত্তর-পশ্চিম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নিজ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অধিকারে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এরপর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কামরুপ,কলিঙ্গ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মিথিলা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আক্রমণ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হুগলি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ত্রিবেণীতে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অবস্থিত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বিজয়পুর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বিজয়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রাজধানী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রাজধানী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বর্তমান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মু</a:t>
            </a:r>
            <a:r>
              <a:rPr lang="bn-BD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ন্সি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গঞ্জ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বিক্রমপুরে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বিজয়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উপাধি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মাহেশ্বর,পরমেশ্বর,পরমভট্টারক,মহারাজাধিরাজ,অরিরাজ-বৃষভ-শঙ্কর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প্রভৃতি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দিক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বিজয়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শৈব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-152400" y="152400"/>
            <a:ext cx="9296400" cy="73914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57034"/>
              <a:chOff x="0" y="6025483"/>
              <a:chExt cx="9144000" cy="85703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6046" y="6050000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</p:grpSp>
      <p:grpSp>
        <p:nvGrpSpPr>
          <p:cNvPr id="27" name="Group 26"/>
          <p:cNvGrpSpPr/>
          <p:nvPr/>
        </p:nvGrpSpPr>
        <p:grpSpPr>
          <a:xfrm>
            <a:off x="4876800" y="1102516"/>
            <a:ext cx="2827768" cy="1386836"/>
            <a:chOff x="5105400" y="914400"/>
            <a:chExt cx="2990315" cy="2895600"/>
          </a:xfrm>
        </p:grpSpPr>
        <p:pic>
          <p:nvPicPr>
            <p:cNvPr id="25" name="Picture 24" descr="সেন সাম্রাজ্য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05400" y="914400"/>
              <a:ext cx="2990315" cy="2895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19800" y="2743201"/>
              <a:ext cx="1676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সেন</a:t>
              </a:r>
              <a:r>
                <a:rPr lang="en-US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সাম্রাজ্য</a:t>
              </a:r>
              <a:endParaRPr lang="en-US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107" y="-46982"/>
            <a:ext cx="9144000" cy="93256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9390" y="2824661"/>
            <a:ext cx="8294610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বল্লাল</a:t>
            </a:r>
            <a:r>
              <a:rPr lang="en-US" sz="28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সেনঃ</a:t>
            </a:r>
            <a:r>
              <a:rPr lang="en-US" sz="28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বিজয়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সিংহাসনে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আরোহণ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পুত্র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বল্লাল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(১১৬০-১১৭৮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খ্রিঃ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মগধ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মিথিলা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রাজ্যভুক্ত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শক্তিশালী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ভিত্তির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ওপর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চালুক্য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রাজকন্যা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রমা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দেবীকে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করেন।বৃদ্ধ</a:t>
            </a:r>
            <a:r>
              <a:rPr lang="en-US" sz="2400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বয়সে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পুত্র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লক্ষণ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হাতে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রাজ্যভার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অর্পণ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স্ত্রীকে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সঙ্গে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ত্রিবেণীর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নিকট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গঙ্গাতীরে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বানপ্রস্থ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অবলম্বন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শেষ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জীবন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অতিবাহিত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বল্লাল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অত্যন্ত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সুপন্ডিত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বিরাট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গ্রন্থাগার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কবি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লেখক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সংস্কৃত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সাহিত্যে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দান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অপরিসীম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দানসাগর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অদ্ভুত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সাগর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দুইটি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গ্রন্থ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রচনা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অবশ্য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অদ্ভূতসাগর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গ্রন্থের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অসমাপ্ত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পুত্র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লক্ষণ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রামপালে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রাজধানী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হিন্দু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সমাজকে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গঠন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উদ্দেশ্যে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কৌলিন্য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প্রথা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প্রবর্তন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6" name="Group 24"/>
          <p:cNvGrpSpPr/>
          <p:nvPr/>
        </p:nvGrpSpPr>
        <p:grpSpPr>
          <a:xfrm>
            <a:off x="-156251" y="0"/>
            <a:ext cx="10744199" cy="7666982"/>
            <a:chOff x="-2" y="0"/>
            <a:chExt cx="9144002" cy="685800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1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9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10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</p:grpSp>
      <p:grpSp>
        <p:nvGrpSpPr>
          <p:cNvPr id="28" name="Group 27"/>
          <p:cNvGrpSpPr/>
          <p:nvPr/>
        </p:nvGrpSpPr>
        <p:grpSpPr>
          <a:xfrm>
            <a:off x="1698236" y="1105707"/>
            <a:ext cx="7445764" cy="1862415"/>
            <a:chOff x="1016040" y="822285"/>
            <a:chExt cx="6940463" cy="2297709"/>
          </a:xfrm>
        </p:grpSpPr>
        <p:sp>
          <p:nvSpPr>
            <p:cNvPr id="4" name="TextBox 3"/>
            <p:cNvSpPr txBox="1"/>
            <p:nvPr/>
          </p:nvSpPr>
          <p:spPr>
            <a:xfrm>
              <a:off x="3303500" y="906096"/>
              <a:ext cx="2362121" cy="102522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আলোচনা</a:t>
              </a:r>
              <a:endParaRPr lang="en-US" sz="4800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552115" y="822285"/>
              <a:ext cx="2404388" cy="2297709"/>
              <a:chOff x="5552115" y="822285"/>
              <a:chExt cx="2404388" cy="2297709"/>
            </a:xfrm>
          </p:grpSpPr>
          <p:pic>
            <p:nvPicPr>
              <p:cNvPr id="23" name="Picture 22" descr="মগধ রাজ্য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552115" y="822285"/>
                <a:ext cx="2404388" cy="2297709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6393261" y="2266431"/>
                <a:ext cx="1371600" cy="441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মগধ</a:t>
                </a:r>
                <a:r>
                  <a:rPr lang="en-US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রাজ্য</a:t>
                </a:r>
                <a:endParaRPr lang="en-US" dirty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7" name="Picture 26" descr="বল্লাল সেন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6040" y="889523"/>
              <a:ext cx="2157044" cy="17703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701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0986" y="1055470"/>
            <a:ext cx="23622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4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843561"/>
            <a:ext cx="7391399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লক্ষন</a:t>
            </a:r>
            <a:r>
              <a:rPr lang="en-US" sz="28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সেনঃ</a:t>
            </a:r>
            <a:r>
              <a:rPr lang="en-US" sz="2800" u="sng" dirty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বল্লাল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পুত্র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লক্ষণ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(১১৭৮-১২০৪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খ্রিঃ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৬০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বছর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বয়সে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সিংহাসনে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আরোহণ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পিতা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পিতামহের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ন্যায়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লক্ষণ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সেনও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সুদক্ষ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যোদ্ধা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রণক্ষেত্রে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নৈপুণ্যের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প্রাগ-জ্যোতিষ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bn-BD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গৌ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ড়,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কলিঙ্গ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কাশী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মগধ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প্রভৃতি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অ</a:t>
            </a:r>
            <a:r>
              <a:rPr lang="bn-BD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ঞ্চ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সাম্রাজ্যভুক্ত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দীর্ঘদিন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যুদ্ধবিগ্রহ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পরিচালনা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বার্ধক্যজনিত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দুর্বলতার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সুযোগে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১১৯৬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বর্তমান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সুন্দরবন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ডোম্মন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বিদ্রোহী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হযে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স্বাধীন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তেরো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শতকের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মুসলমান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সেনাপতি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বখতিয়ার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খলজি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নদীয়া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আক্রমণ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বৃদ্ধ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লক্ষণ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প্রতিরোধ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নদীপথে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পূর্ববঙ্গে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পালিযে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যান।বখতিয়ার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খলজি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দখল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এভাবে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লক্ষণ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পরাজয়ের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মধ্য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অবসান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ঘটে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-304800" y="34636"/>
            <a:ext cx="9906000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685</Words>
  <Application>Microsoft Office PowerPoint</Application>
  <PresentationFormat>On-screen Show (4:3)</PresentationFormat>
  <Paragraphs>270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NikoshBAN</vt:lpstr>
      <vt:lpstr>Verdana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RASEL</dc:creator>
  <cp:lastModifiedBy>User</cp:lastModifiedBy>
  <cp:revision>130</cp:revision>
  <dcterms:created xsi:type="dcterms:W3CDTF">2018-09-24T13:03:07Z</dcterms:created>
  <dcterms:modified xsi:type="dcterms:W3CDTF">2020-04-14T17:41:56Z</dcterms:modified>
</cp:coreProperties>
</file>