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257" r:id="rId3"/>
    <p:sldId id="272" r:id="rId4"/>
    <p:sldId id="263" r:id="rId5"/>
    <p:sldId id="273" r:id="rId6"/>
    <p:sldId id="277" r:id="rId7"/>
    <p:sldId id="271" r:id="rId8"/>
    <p:sldId id="290" r:id="rId9"/>
    <p:sldId id="291" r:id="rId10"/>
    <p:sldId id="279" r:id="rId11"/>
    <p:sldId id="292" r:id="rId12"/>
    <p:sldId id="281" r:id="rId13"/>
    <p:sldId id="299" r:id="rId14"/>
    <p:sldId id="294" r:id="rId15"/>
    <p:sldId id="295" r:id="rId16"/>
    <p:sldId id="296" r:id="rId17"/>
    <p:sldId id="297" r:id="rId18"/>
    <p:sldId id="298" r:id="rId19"/>
    <p:sldId id="268" r:id="rId20"/>
    <p:sldId id="269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3553F9-1BA8-4D35-866C-85C2CADE4A5C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A8AAF4-FF34-4C07-9CFF-53E2906B4ADD}">
      <dgm:prSet phldrT="[Text]" custT="1"/>
      <dgm:spPr/>
      <dgm:t>
        <a:bodyPr/>
        <a:lstStyle/>
        <a:p>
          <a:r>
            <a:rPr lang="bn-BD" sz="7200" b="1" dirty="0" smtClean="0">
              <a:latin typeface="NikoshBAN" pitchFamily="2" charset="0"/>
              <a:cs typeface="NikoshBAN" pitchFamily="2" charset="0"/>
            </a:rPr>
            <a:t>প্লাংকটন</a:t>
          </a:r>
          <a:endParaRPr lang="en-US" sz="7200" b="1" dirty="0">
            <a:latin typeface="NikoshBAN" pitchFamily="2" charset="0"/>
            <a:cs typeface="NikoshBAN" pitchFamily="2" charset="0"/>
          </a:endParaRPr>
        </a:p>
      </dgm:t>
    </dgm:pt>
    <dgm:pt modelId="{E3CABEE1-CD65-4EE1-892C-191062B5C5E6}" type="parTrans" cxnId="{75D0DEB0-D3D6-45D0-BFE4-05B549CFA592}">
      <dgm:prSet/>
      <dgm:spPr/>
      <dgm:t>
        <a:bodyPr/>
        <a:lstStyle/>
        <a:p>
          <a:endParaRPr lang="en-US"/>
        </a:p>
      </dgm:t>
    </dgm:pt>
    <dgm:pt modelId="{9F5D8148-EA61-410B-B1E6-9FF1C444D8C4}" type="sibTrans" cxnId="{75D0DEB0-D3D6-45D0-BFE4-05B549CFA592}">
      <dgm:prSet/>
      <dgm:spPr/>
      <dgm:t>
        <a:bodyPr/>
        <a:lstStyle/>
        <a:p>
          <a:endParaRPr lang="en-US"/>
        </a:p>
      </dgm:t>
    </dgm:pt>
    <dgm:pt modelId="{89BAA57A-3280-4B98-B2DE-44E6985EFEEF}">
      <dgm:prSet phldrT="[Text]" custT="1"/>
      <dgm:spPr/>
      <dgm:t>
        <a:bodyPr/>
        <a:lstStyle/>
        <a:p>
          <a:pPr algn="ctr"/>
          <a:r>
            <a:rPr lang="bn-BD" sz="4400" b="1" dirty="0" smtClean="0">
              <a:latin typeface="NikoshBAN" pitchFamily="2" charset="0"/>
              <a:cs typeface="NikoshBAN" pitchFamily="2" charset="0"/>
            </a:rPr>
            <a:t>ফাইটোপ্লাংকটন বা </a:t>
          </a:r>
        </a:p>
        <a:p>
          <a:pPr algn="ctr"/>
          <a:r>
            <a:rPr lang="bn-BD" sz="4400" b="1" dirty="0" smtClean="0">
              <a:latin typeface="NikoshBAN" pitchFamily="2" charset="0"/>
              <a:cs typeface="NikoshBAN" pitchFamily="2" charset="0"/>
            </a:rPr>
            <a:t>উদ্ভিদকণা</a:t>
          </a:r>
          <a:endParaRPr lang="en-US" sz="4400" b="1" dirty="0">
            <a:latin typeface="NikoshBAN" pitchFamily="2" charset="0"/>
            <a:cs typeface="NikoshBAN" pitchFamily="2" charset="0"/>
          </a:endParaRPr>
        </a:p>
      </dgm:t>
    </dgm:pt>
    <dgm:pt modelId="{14C3D448-C3D5-49F4-9599-73DF07DEC31B}" type="parTrans" cxnId="{226B0E63-CDDD-4747-815F-6D29CC6FC62A}">
      <dgm:prSet/>
      <dgm:spPr/>
      <dgm:t>
        <a:bodyPr/>
        <a:lstStyle/>
        <a:p>
          <a:endParaRPr lang="en-US"/>
        </a:p>
      </dgm:t>
    </dgm:pt>
    <dgm:pt modelId="{B8DDF137-C8BD-4B76-BB45-01147F742F34}" type="sibTrans" cxnId="{226B0E63-CDDD-4747-815F-6D29CC6FC62A}">
      <dgm:prSet/>
      <dgm:spPr/>
      <dgm:t>
        <a:bodyPr/>
        <a:lstStyle/>
        <a:p>
          <a:endParaRPr lang="en-US"/>
        </a:p>
      </dgm:t>
    </dgm:pt>
    <dgm:pt modelId="{611FBF58-6AF9-4B2D-A338-57F84EE965A6}">
      <dgm:prSet phldrT="[Text]" custT="1"/>
      <dgm:spPr/>
      <dgm:t>
        <a:bodyPr/>
        <a:lstStyle/>
        <a:p>
          <a:r>
            <a:rPr lang="bn-BD" sz="4800" b="1" dirty="0" smtClean="0">
              <a:latin typeface="NikoshBAN" pitchFamily="2" charset="0"/>
              <a:cs typeface="NikoshBAN" pitchFamily="2" charset="0"/>
            </a:rPr>
            <a:t>জু-প্লাংকটন</a:t>
          </a:r>
        </a:p>
        <a:p>
          <a:r>
            <a:rPr lang="bn-BD" sz="4800" b="1" dirty="0" smtClean="0">
              <a:latin typeface="NikoshBAN" pitchFamily="2" charset="0"/>
              <a:cs typeface="NikoshBAN" pitchFamily="2" charset="0"/>
            </a:rPr>
            <a:t> বা প্রাণিকণা </a:t>
          </a:r>
          <a:endParaRPr lang="en-US" sz="4800" b="1" dirty="0">
            <a:latin typeface="NikoshBAN" pitchFamily="2" charset="0"/>
            <a:cs typeface="NikoshBAN" pitchFamily="2" charset="0"/>
          </a:endParaRPr>
        </a:p>
      </dgm:t>
    </dgm:pt>
    <dgm:pt modelId="{46F43EC7-3E26-4546-B892-000EA4C43DFC}" type="parTrans" cxnId="{428AA551-0309-4A02-B459-5A8B8BE71DFB}">
      <dgm:prSet/>
      <dgm:spPr/>
      <dgm:t>
        <a:bodyPr/>
        <a:lstStyle/>
        <a:p>
          <a:endParaRPr lang="en-US"/>
        </a:p>
      </dgm:t>
    </dgm:pt>
    <dgm:pt modelId="{85383B7D-84AF-4207-BFAD-2BD9C4B5F8AE}" type="sibTrans" cxnId="{428AA551-0309-4A02-B459-5A8B8BE71DFB}">
      <dgm:prSet/>
      <dgm:spPr/>
      <dgm:t>
        <a:bodyPr/>
        <a:lstStyle/>
        <a:p>
          <a:endParaRPr lang="en-US"/>
        </a:p>
      </dgm:t>
    </dgm:pt>
    <dgm:pt modelId="{DEB769F7-489A-40F7-8123-7E2F0D43FCB7}" type="pres">
      <dgm:prSet presAssocID="{5A3553F9-1BA8-4D35-866C-85C2CADE4A5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238E1AF-91B7-48DA-9DE5-072F3A794A85}" type="pres">
      <dgm:prSet presAssocID="{D0A8AAF4-FF34-4C07-9CFF-53E2906B4ADD}" presName="hierRoot1" presStyleCnt="0"/>
      <dgm:spPr/>
    </dgm:pt>
    <dgm:pt modelId="{F38A1B25-9155-4FD9-92D7-231AA65FB289}" type="pres">
      <dgm:prSet presAssocID="{D0A8AAF4-FF34-4C07-9CFF-53E2906B4ADD}" presName="composite" presStyleCnt="0"/>
      <dgm:spPr/>
    </dgm:pt>
    <dgm:pt modelId="{6EEC2041-E7D3-4727-BE40-D0B89661899A}" type="pres">
      <dgm:prSet presAssocID="{D0A8AAF4-FF34-4C07-9CFF-53E2906B4ADD}" presName="background" presStyleLbl="node0" presStyleIdx="0" presStyleCnt="1"/>
      <dgm:spPr/>
    </dgm:pt>
    <dgm:pt modelId="{6ECA1508-7170-4C6E-9263-AA0860B0F5B6}" type="pres">
      <dgm:prSet presAssocID="{D0A8AAF4-FF34-4C07-9CFF-53E2906B4ADD}" presName="text" presStyleLbl="fgAcc0" presStyleIdx="0" presStyleCnt="1" custScaleX="130590" custLinFactNeighborX="-2160" custLinFactNeighborY="-1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909FE0-5396-4240-B345-94FDB0F09C6A}" type="pres">
      <dgm:prSet presAssocID="{D0A8AAF4-FF34-4C07-9CFF-53E2906B4ADD}" presName="hierChild2" presStyleCnt="0"/>
      <dgm:spPr/>
    </dgm:pt>
    <dgm:pt modelId="{4FB234FC-AD56-408E-B339-42CE9AAAB28C}" type="pres">
      <dgm:prSet presAssocID="{14C3D448-C3D5-49F4-9599-73DF07DEC31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1242FC7E-85EB-435E-90B6-9354CC9DB69C}" type="pres">
      <dgm:prSet presAssocID="{89BAA57A-3280-4B98-B2DE-44E6985EFEEF}" presName="hierRoot2" presStyleCnt="0"/>
      <dgm:spPr/>
    </dgm:pt>
    <dgm:pt modelId="{10A76CC2-8ABA-4BA3-A2BD-A72848FC0F12}" type="pres">
      <dgm:prSet presAssocID="{89BAA57A-3280-4B98-B2DE-44E6985EFEEF}" presName="composite2" presStyleCnt="0"/>
      <dgm:spPr/>
    </dgm:pt>
    <dgm:pt modelId="{B83F8866-6A7E-480D-848F-EBFB522A12BC}" type="pres">
      <dgm:prSet presAssocID="{89BAA57A-3280-4B98-B2DE-44E6985EFEEF}" presName="background2" presStyleLbl="node2" presStyleIdx="0" presStyleCnt="2"/>
      <dgm:spPr/>
    </dgm:pt>
    <dgm:pt modelId="{4E811AD3-A380-4228-8BAA-411B86CF0F79}" type="pres">
      <dgm:prSet presAssocID="{89BAA57A-3280-4B98-B2DE-44E6985EFEEF}" presName="text2" presStyleLbl="fgAcc2" presStyleIdx="0" presStyleCnt="2" custScaleX="1581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32ABD7-4BC5-4EAE-922A-4226E688D4C3}" type="pres">
      <dgm:prSet presAssocID="{89BAA57A-3280-4B98-B2DE-44E6985EFEEF}" presName="hierChild3" presStyleCnt="0"/>
      <dgm:spPr/>
    </dgm:pt>
    <dgm:pt modelId="{BE8695CE-12B6-40E5-86B5-54A727D64CD6}" type="pres">
      <dgm:prSet presAssocID="{46F43EC7-3E26-4546-B892-000EA4C43DF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96914CF-B0AD-4303-B047-1AB1C5000FD0}" type="pres">
      <dgm:prSet presAssocID="{611FBF58-6AF9-4B2D-A338-57F84EE965A6}" presName="hierRoot2" presStyleCnt="0"/>
      <dgm:spPr/>
    </dgm:pt>
    <dgm:pt modelId="{D31774BD-FEE9-4E31-AF95-976D858BBF35}" type="pres">
      <dgm:prSet presAssocID="{611FBF58-6AF9-4B2D-A338-57F84EE965A6}" presName="composite2" presStyleCnt="0"/>
      <dgm:spPr/>
    </dgm:pt>
    <dgm:pt modelId="{CD6F59B1-6473-49D6-BB0E-8F96F4038983}" type="pres">
      <dgm:prSet presAssocID="{611FBF58-6AF9-4B2D-A338-57F84EE965A6}" presName="background2" presStyleLbl="node2" presStyleIdx="1" presStyleCnt="2"/>
      <dgm:spPr/>
    </dgm:pt>
    <dgm:pt modelId="{4FC114D5-216E-4121-8015-8E0133BCF6F4}" type="pres">
      <dgm:prSet presAssocID="{611FBF58-6AF9-4B2D-A338-57F84EE965A6}" presName="text2" presStyleLbl="fgAcc2" presStyleIdx="1" presStyleCnt="2" custScaleX="137449" custLinFactNeighborX="455" custLinFactNeighborY="-6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86AD71-4833-437F-A40A-9A7DA2261197}" type="pres">
      <dgm:prSet presAssocID="{611FBF58-6AF9-4B2D-A338-57F84EE965A6}" presName="hierChild3" presStyleCnt="0"/>
      <dgm:spPr/>
    </dgm:pt>
  </dgm:ptLst>
  <dgm:cxnLst>
    <dgm:cxn modelId="{D39FE3F3-DB20-41C5-ACF4-7A8B1F65CA66}" type="presOf" srcId="{46F43EC7-3E26-4546-B892-000EA4C43DFC}" destId="{BE8695CE-12B6-40E5-86B5-54A727D64CD6}" srcOrd="0" destOrd="0" presId="urn:microsoft.com/office/officeart/2005/8/layout/hierarchy1"/>
    <dgm:cxn modelId="{EB173188-2CD9-4847-A194-769E020012D9}" type="presOf" srcId="{5A3553F9-1BA8-4D35-866C-85C2CADE4A5C}" destId="{DEB769F7-489A-40F7-8123-7E2F0D43FCB7}" srcOrd="0" destOrd="0" presId="urn:microsoft.com/office/officeart/2005/8/layout/hierarchy1"/>
    <dgm:cxn modelId="{75D0DEB0-D3D6-45D0-BFE4-05B549CFA592}" srcId="{5A3553F9-1BA8-4D35-866C-85C2CADE4A5C}" destId="{D0A8AAF4-FF34-4C07-9CFF-53E2906B4ADD}" srcOrd="0" destOrd="0" parTransId="{E3CABEE1-CD65-4EE1-892C-191062B5C5E6}" sibTransId="{9F5D8148-EA61-410B-B1E6-9FF1C444D8C4}"/>
    <dgm:cxn modelId="{7D12474F-DFBD-4ABD-BFC4-6C0A6BCC12C5}" type="presOf" srcId="{611FBF58-6AF9-4B2D-A338-57F84EE965A6}" destId="{4FC114D5-216E-4121-8015-8E0133BCF6F4}" srcOrd="0" destOrd="0" presId="urn:microsoft.com/office/officeart/2005/8/layout/hierarchy1"/>
    <dgm:cxn modelId="{7987E14C-C9FE-4759-B9A5-FF1B9D7E1F43}" type="presOf" srcId="{89BAA57A-3280-4B98-B2DE-44E6985EFEEF}" destId="{4E811AD3-A380-4228-8BAA-411B86CF0F79}" srcOrd="0" destOrd="0" presId="urn:microsoft.com/office/officeart/2005/8/layout/hierarchy1"/>
    <dgm:cxn modelId="{428AA551-0309-4A02-B459-5A8B8BE71DFB}" srcId="{D0A8AAF4-FF34-4C07-9CFF-53E2906B4ADD}" destId="{611FBF58-6AF9-4B2D-A338-57F84EE965A6}" srcOrd="1" destOrd="0" parTransId="{46F43EC7-3E26-4546-B892-000EA4C43DFC}" sibTransId="{85383B7D-84AF-4207-BFAD-2BD9C4B5F8AE}"/>
    <dgm:cxn modelId="{C5E441E2-AD7D-4CF2-AB0A-5542E81905D6}" type="presOf" srcId="{D0A8AAF4-FF34-4C07-9CFF-53E2906B4ADD}" destId="{6ECA1508-7170-4C6E-9263-AA0860B0F5B6}" srcOrd="0" destOrd="0" presId="urn:microsoft.com/office/officeart/2005/8/layout/hierarchy1"/>
    <dgm:cxn modelId="{897BD86D-02D6-4C5B-B6BF-C136ADE223B6}" type="presOf" srcId="{14C3D448-C3D5-49F4-9599-73DF07DEC31B}" destId="{4FB234FC-AD56-408E-B339-42CE9AAAB28C}" srcOrd="0" destOrd="0" presId="urn:microsoft.com/office/officeart/2005/8/layout/hierarchy1"/>
    <dgm:cxn modelId="{226B0E63-CDDD-4747-815F-6D29CC6FC62A}" srcId="{D0A8AAF4-FF34-4C07-9CFF-53E2906B4ADD}" destId="{89BAA57A-3280-4B98-B2DE-44E6985EFEEF}" srcOrd="0" destOrd="0" parTransId="{14C3D448-C3D5-49F4-9599-73DF07DEC31B}" sibTransId="{B8DDF137-C8BD-4B76-BB45-01147F742F34}"/>
    <dgm:cxn modelId="{371D257A-CCBC-4654-83FE-A5DEDF093BB9}" type="presParOf" srcId="{DEB769F7-489A-40F7-8123-7E2F0D43FCB7}" destId="{D238E1AF-91B7-48DA-9DE5-072F3A794A85}" srcOrd="0" destOrd="0" presId="urn:microsoft.com/office/officeart/2005/8/layout/hierarchy1"/>
    <dgm:cxn modelId="{C2F286D0-888E-48FA-B773-CA8164982505}" type="presParOf" srcId="{D238E1AF-91B7-48DA-9DE5-072F3A794A85}" destId="{F38A1B25-9155-4FD9-92D7-231AA65FB289}" srcOrd="0" destOrd="0" presId="urn:microsoft.com/office/officeart/2005/8/layout/hierarchy1"/>
    <dgm:cxn modelId="{AFAE66AD-22EA-4701-ACBA-5C6E9CEAAEEA}" type="presParOf" srcId="{F38A1B25-9155-4FD9-92D7-231AA65FB289}" destId="{6EEC2041-E7D3-4727-BE40-D0B89661899A}" srcOrd="0" destOrd="0" presId="urn:microsoft.com/office/officeart/2005/8/layout/hierarchy1"/>
    <dgm:cxn modelId="{C1F081EA-5845-428A-842E-279DE3A58538}" type="presParOf" srcId="{F38A1B25-9155-4FD9-92D7-231AA65FB289}" destId="{6ECA1508-7170-4C6E-9263-AA0860B0F5B6}" srcOrd="1" destOrd="0" presId="urn:microsoft.com/office/officeart/2005/8/layout/hierarchy1"/>
    <dgm:cxn modelId="{7909E961-2536-4E98-9A62-2910F8CF3EFA}" type="presParOf" srcId="{D238E1AF-91B7-48DA-9DE5-072F3A794A85}" destId="{E5909FE0-5396-4240-B345-94FDB0F09C6A}" srcOrd="1" destOrd="0" presId="urn:microsoft.com/office/officeart/2005/8/layout/hierarchy1"/>
    <dgm:cxn modelId="{CD7FEC55-CC13-458F-BC1A-FB867BCA10A4}" type="presParOf" srcId="{E5909FE0-5396-4240-B345-94FDB0F09C6A}" destId="{4FB234FC-AD56-408E-B339-42CE9AAAB28C}" srcOrd="0" destOrd="0" presId="urn:microsoft.com/office/officeart/2005/8/layout/hierarchy1"/>
    <dgm:cxn modelId="{909DB7A8-49BC-4B83-82E8-26E644F9214B}" type="presParOf" srcId="{E5909FE0-5396-4240-B345-94FDB0F09C6A}" destId="{1242FC7E-85EB-435E-90B6-9354CC9DB69C}" srcOrd="1" destOrd="0" presId="urn:microsoft.com/office/officeart/2005/8/layout/hierarchy1"/>
    <dgm:cxn modelId="{AC8974B9-784F-45CB-8DE2-349277239597}" type="presParOf" srcId="{1242FC7E-85EB-435E-90B6-9354CC9DB69C}" destId="{10A76CC2-8ABA-4BA3-A2BD-A72848FC0F12}" srcOrd="0" destOrd="0" presId="urn:microsoft.com/office/officeart/2005/8/layout/hierarchy1"/>
    <dgm:cxn modelId="{CFB036D2-0180-4D31-A853-9EBDFD51ED9F}" type="presParOf" srcId="{10A76CC2-8ABA-4BA3-A2BD-A72848FC0F12}" destId="{B83F8866-6A7E-480D-848F-EBFB522A12BC}" srcOrd="0" destOrd="0" presId="urn:microsoft.com/office/officeart/2005/8/layout/hierarchy1"/>
    <dgm:cxn modelId="{4F5AE0CA-63FA-4215-AE67-1CC42F7636EC}" type="presParOf" srcId="{10A76CC2-8ABA-4BA3-A2BD-A72848FC0F12}" destId="{4E811AD3-A380-4228-8BAA-411B86CF0F79}" srcOrd="1" destOrd="0" presId="urn:microsoft.com/office/officeart/2005/8/layout/hierarchy1"/>
    <dgm:cxn modelId="{128EE8A8-7C41-4E58-9092-63D7A05ED534}" type="presParOf" srcId="{1242FC7E-85EB-435E-90B6-9354CC9DB69C}" destId="{CB32ABD7-4BC5-4EAE-922A-4226E688D4C3}" srcOrd="1" destOrd="0" presId="urn:microsoft.com/office/officeart/2005/8/layout/hierarchy1"/>
    <dgm:cxn modelId="{EA83EF16-C216-448F-AA0D-4F812D7FABE5}" type="presParOf" srcId="{E5909FE0-5396-4240-B345-94FDB0F09C6A}" destId="{BE8695CE-12B6-40E5-86B5-54A727D64CD6}" srcOrd="2" destOrd="0" presId="urn:microsoft.com/office/officeart/2005/8/layout/hierarchy1"/>
    <dgm:cxn modelId="{B0109324-7A5D-47DC-8469-FEAD99819690}" type="presParOf" srcId="{E5909FE0-5396-4240-B345-94FDB0F09C6A}" destId="{996914CF-B0AD-4303-B047-1AB1C5000FD0}" srcOrd="3" destOrd="0" presId="urn:microsoft.com/office/officeart/2005/8/layout/hierarchy1"/>
    <dgm:cxn modelId="{738ED2A5-5397-4C06-BE59-67C6EF0E5E19}" type="presParOf" srcId="{996914CF-B0AD-4303-B047-1AB1C5000FD0}" destId="{D31774BD-FEE9-4E31-AF95-976D858BBF35}" srcOrd="0" destOrd="0" presId="urn:microsoft.com/office/officeart/2005/8/layout/hierarchy1"/>
    <dgm:cxn modelId="{EBB6F64D-7C10-45B9-97A8-3E690E56F79F}" type="presParOf" srcId="{D31774BD-FEE9-4E31-AF95-976D858BBF35}" destId="{CD6F59B1-6473-49D6-BB0E-8F96F4038983}" srcOrd="0" destOrd="0" presId="urn:microsoft.com/office/officeart/2005/8/layout/hierarchy1"/>
    <dgm:cxn modelId="{A2E882C5-15D4-44C4-9049-350028E34A55}" type="presParOf" srcId="{D31774BD-FEE9-4E31-AF95-976D858BBF35}" destId="{4FC114D5-216E-4121-8015-8E0133BCF6F4}" srcOrd="1" destOrd="0" presId="urn:microsoft.com/office/officeart/2005/8/layout/hierarchy1"/>
    <dgm:cxn modelId="{E762FB5D-49F6-44CA-8487-5F1F463C90EA}" type="presParOf" srcId="{996914CF-B0AD-4303-B047-1AB1C5000FD0}" destId="{1586AD71-4833-437F-A40A-9A7DA2261197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-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90800" y="152400"/>
            <a:ext cx="3505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ফাইটোপ্লাংকটন 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114800" y="990600"/>
            <a:ext cx="457200" cy="685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352800" y="4495800"/>
            <a:ext cx="2286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এনাবেনা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download-1.jpg"/>
          <p:cNvPicPr>
            <a:picLocks noChangeAspect="1"/>
          </p:cNvPicPr>
          <p:nvPr/>
        </p:nvPicPr>
        <p:blipFill>
          <a:blip r:embed="rId2"/>
          <a:srcRect l="9259" t="12232" r="5556" b="19099"/>
          <a:stretch>
            <a:fillRect/>
          </a:stretch>
        </p:blipFill>
        <p:spPr>
          <a:xfrm>
            <a:off x="0" y="1676400"/>
            <a:ext cx="2606040" cy="2266122"/>
          </a:xfrm>
          <a:prstGeom prst="rect">
            <a:avLst/>
          </a:prstGeom>
        </p:spPr>
      </p:pic>
      <p:pic>
        <p:nvPicPr>
          <p:cNvPr id="11" name="Picture 10" descr="download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1828800"/>
            <a:ext cx="2971800" cy="2209800"/>
          </a:xfrm>
          <a:prstGeom prst="rect">
            <a:avLst/>
          </a:prstGeom>
        </p:spPr>
      </p:pic>
      <p:pic>
        <p:nvPicPr>
          <p:cNvPr id="13" name="Picture 12" descr="download-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828800"/>
            <a:ext cx="2819400" cy="22098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28600" y="4495800"/>
            <a:ext cx="2286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ক্লোরেলা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24600" y="4495800"/>
            <a:ext cx="2286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মাইক্রোসিস্টিস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9" grpId="0" animBg="1"/>
      <p:bldP spid="16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90800" y="152400"/>
            <a:ext cx="3505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জু-প্লাংকটন 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114800" y="990600"/>
            <a:ext cx="457200" cy="685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81600" y="4724400"/>
            <a:ext cx="2743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কপিপোড ও রটিফার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90600" y="4800600"/>
            <a:ext cx="2133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ড্যাফনিয়া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download-8.jpg"/>
          <p:cNvPicPr>
            <a:picLocks noChangeAspect="1"/>
          </p:cNvPicPr>
          <p:nvPr/>
        </p:nvPicPr>
        <p:blipFill>
          <a:blip r:embed="rId2"/>
          <a:srcRect l="47950"/>
          <a:stretch>
            <a:fillRect/>
          </a:stretch>
        </p:blipFill>
        <p:spPr>
          <a:xfrm>
            <a:off x="4876800" y="2133601"/>
            <a:ext cx="3200400" cy="2057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7" name="Picture 16" descr="images-3.jpg"/>
          <p:cNvPicPr>
            <a:picLocks noChangeAspect="1"/>
          </p:cNvPicPr>
          <p:nvPr/>
        </p:nvPicPr>
        <p:blipFill>
          <a:blip r:embed="rId3"/>
          <a:srcRect l="4348"/>
          <a:stretch>
            <a:fillRect/>
          </a:stretch>
        </p:blipFill>
        <p:spPr>
          <a:xfrm>
            <a:off x="762000" y="2057400"/>
            <a:ext cx="3352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9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1295400"/>
            <a:ext cx="8458200" cy="1981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52400"/>
            <a:ext cx="2590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3886200" y="762000"/>
            <a:ext cx="533400" cy="533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57600" y="57150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228600" y="4267200"/>
            <a:ext cx="1828800" cy="990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উদাহরন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57150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ব্যাঙ 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152400"/>
            <a:ext cx="289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সাঁতারু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 নেকটন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1371600"/>
            <a:ext cx="7315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এরা মুক্তভাবে সাঁতার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কাটে। এরা সমস্ত পানিতে চড়ে বেড়ায় এবং খাদ্য খুঁজে খায়।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" name="Picture 21" descr="images-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99" y="3505199"/>
            <a:ext cx="3148503" cy="2133601"/>
          </a:xfrm>
          <a:prstGeom prst="rect">
            <a:avLst/>
          </a:prstGeom>
        </p:spPr>
      </p:pic>
      <p:pic>
        <p:nvPicPr>
          <p:cNvPr id="23" name="Picture 22" descr="images-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3505199"/>
            <a:ext cx="3124200" cy="21522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  <p:bldP spid="20" grpId="0" animBg="1"/>
      <p:bldP spid="13" grpId="0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1219200"/>
            <a:ext cx="8458200" cy="20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পুকুরের তলদেশে কাদার উপরে বা ভিতরে এসব জীব বসবাস করে।পুকুরের তলা থেকে নাইট্রোজেন ও ফসফরাস মুক্ত করে।</a:t>
            </a:r>
            <a:endParaRPr lang="bn-BD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152400"/>
            <a:ext cx="4191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তলবাসী বা বেনথোস 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3962400" y="762000"/>
            <a:ext cx="533400" cy="4572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667000" y="59436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শামুক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0" y="4267200"/>
            <a:ext cx="1752600" cy="990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উদাহরন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-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810000"/>
            <a:ext cx="3303339" cy="1962150"/>
          </a:xfrm>
          <a:prstGeom prst="rect">
            <a:avLst/>
          </a:prstGeom>
        </p:spPr>
      </p:pic>
      <p:pic>
        <p:nvPicPr>
          <p:cNvPr id="12" name="Picture 11" descr="download-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1" y="3810000"/>
            <a:ext cx="3733800" cy="18954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172200" y="59436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ঝিনুক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4" grpId="0" animBg="1"/>
      <p:bldP spid="17" grpId="0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1219200"/>
            <a:ext cx="8458200" cy="20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অগভীর পুকুরের তলদেশে বা পুকুর পাড়ে বিভিন্ন ধরনের শেওলা জন্মে।</a:t>
            </a:r>
            <a:endParaRPr lang="bn-BD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152400"/>
            <a:ext cx="4191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শেওলা 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3962400" y="762000"/>
            <a:ext cx="533400" cy="4572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733800" y="5867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স্পাইরোগাইরা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52400" y="4191000"/>
            <a:ext cx="1752600" cy="10668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উদাহরন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images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581400"/>
            <a:ext cx="2371725" cy="2085975"/>
          </a:xfrm>
          <a:prstGeom prst="rect">
            <a:avLst/>
          </a:prstGeom>
        </p:spPr>
      </p:pic>
      <p:pic>
        <p:nvPicPr>
          <p:cNvPr id="15" name="Picture 14" descr="download-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657600"/>
            <a:ext cx="25908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4" grpId="0" animBg="1"/>
      <p:bldP spid="17" grpId="0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1219200"/>
            <a:ext cx="8458200" cy="20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সকল উদ্ভিদ পানিতে ভেসে থাকে,মূল মাটিতে আটকানো থাকে না।</a:t>
            </a:r>
            <a:endParaRPr lang="bn-BD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152400"/>
            <a:ext cx="4191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ভাসমান উদ্ভিদ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3962400" y="762000"/>
            <a:ext cx="533400" cy="4572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57400" y="5715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কচুরিপানা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52400" y="4191000"/>
            <a:ext cx="1752600" cy="10668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উদাহরন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-12.jpg"/>
          <p:cNvPicPr>
            <a:picLocks noChangeAspect="1"/>
          </p:cNvPicPr>
          <p:nvPr/>
        </p:nvPicPr>
        <p:blipFill>
          <a:blip r:embed="rId2"/>
          <a:srcRect l="10702" r="6355"/>
          <a:stretch>
            <a:fillRect/>
          </a:stretch>
        </p:blipFill>
        <p:spPr>
          <a:xfrm>
            <a:off x="1832429" y="3581400"/>
            <a:ext cx="2587171" cy="1981200"/>
          </a:xfrm>
          <a:prstGeom prst="rect">
            <a:avLst/>
          </a:prstGeom>
        </p:spPr>
      </p:pic>
      <p:pic>
        <p:nvPicPr>
          <p:cNvPr id="11" name="Picture 10" descr="download-15.jpg"/>
          <p:cNvPicPr>
            <a:picLocks noChangeAspect="1"/>
          </p:cNvPicPr>
          <p:nvPr/>
        </p:nvPicPr>
        <p:blipFill>
          <a:blip r:embed="rId3"/>
          <a:srcRect r="10145"/>
          <a:stretch>
            <a:fillRect/>
          </a:stretch>
        </p:blipFill>
        <p:spPr>
          <a:xfrm>
            <a:off x="4495800" y="3581400"/>
            <a:ext cx="2362200" cy="1971675"/>
          </a:xfrm>
          <a:prstGeom prst="rect">
            <a:avLst/>
          </a:prstGeom>
        </p:spPr>
      </p:pic>
      <p:pic>
        <p:nvPicPr>
          <p:cNvPr id="12" name="Picture 11" descr="images-13.jpg"/>
          <p:cNvPicPr>
            <a:picLocks noChangeAspect="1"/>
          </p:cNvPicPr>
          <p:nvPr/>
        </p:nvPicPr>
        <p:blipFill>
          <a:blip r:embed="rId4"/>
          <a:srcRect l="16107" r="14094"/>
          <a:stretch>
            <a:fillRect/>
          </a:stretch>
        </p:blipFill>
        <p:spPr>
          <a:xfrm>
            <a:off x="6934200" y="3581400"/>
            <a:ext cx="2209800" cy="19907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010400" y="57912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খুদিপানা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5800" y="57912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টোপাপানা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4" grpId="0" animBg="1"/>
      <p:bldP spid="17" grpId="0"/>
      <p:bldP spid="20" grpId="0" animBg="1"/>
      <p:bldP spid="13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1219200"/>
            <a:ext cx="86868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উদ্ভিদের শিকড় পানির নিচে মাটিতে থাকে,পাতা ও কাণ্ডের উপরের অংশ পানিতে ভেসে থাকে।</a:t>
            </a:r>
            <a:endParaRPr lang="bn-BD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228600"/>
            <a:ext cx="434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নির্গমশীল উদ্ভিদ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114800" y="838200"/>
            <a:ext cx="533400" cy="3810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57400" y="5715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শাপলা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52400" y="4191000"/>
            <a:ext cx="1752600" cy="10668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উদাহরন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0400" y="57912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শুসনি শাক 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5800" y="57912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পানিফল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download-19.jpg"/>
          <p:cNvPicPr>
            <a:picLocks noChangeAspect="1"/>
          </p:cNvPicPr>
          <p:nvPr/>
        </p:nvPicPr>
        <p:blipFill>
          <a:blip r:embed="rId2"/>
          <a:srcRect l="2827" r="6714"/>
          <a:stretch>
            <a:fillRect/>
          </a:stretch>
        </p:blipFill>
        <p:spPr>
          <a:xfrm>
            <a:off x="1905000" y="3657600"/>
            <a:ext cx="2438400" cy="1828800"/>
          </a:xfrm>
          <a:prstGeom prst="rect">
            <a:avLst/>
          </a:prstGeom>
        </p:spPr>
      </p:pic>
      <p:pic>
        <p:nvPicPr>
          <p:cNvPr id="18" name="Picture 17" descr="images-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3657600"/>
            <a:ext cx="2466975" cy="1847850"/>
          </a:xfrm>
          <a:prstGeom prst="rect">
            <a:avLst/>
          </a:prstGeom>
        </p:spPr>
      </p:pic>
      <p:pic>
        <p:nvPicPr>
          <p:cNvPr id="19" name="Picture 18" descr="download-21.jpg"/>
          <p:cNvPicPr>
            <a:picLocks noChangeAspect="1"/>
          </p:cNvPicPr>
          <p:nvPr/>
        </p:nvPicPr>
        <p:blipFill>
          <a:blip r:embed="rId4"/>
          <a:srcRect r="14706"/>
          <a:stretch>
            <a:fillRect/>
          </a:stretch>
        </p:blipFill>
        <p:spPr>
          <a:xfrm>
            <a:off x="6934200" y="3657600"/>
            <a:ext cx="2209800" cy="1904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4" grpId="0" animBg="1"/>
      <p:bldP spid="17" grpId="0"/>
      <p:bldP spid="20" grpId="0" animBg="1"/>
      <p:bldP spid="13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0" y="1219200"/>
            <a:ext cx="86868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উদ্ভিদ পানির তলদেশে থাকে,শিকড় মাটিতে থাকে,পাতা ও ডাল কখনো পানির উপরে আসে না।</a:t>
            </a:r>
            <a:endParaRPr lang="bn-BD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152400"/>
            <a:ext cx="464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নিমজ্জিত বা ডুবন্ত উদ্ভিদ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419600" y="762000"/>
            <a:ext cx="533400" cy="3810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52400" y="4191000"/>
            <a:ext cx="1752600" cy="10668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উদাহরন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images-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810000"/>
            <a:ext cx="70104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4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0" y="1219200"/>
            <a:ext cx="86868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শিকড় পুকুরের পাড়ে আটকানো থাকে, কান্ড ও পাতা পানিতে ছড়িয়ে থাকে।</a:t>
            </a:r>
            <a:endParaRPr lang="bn-BD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152400"/>
            <a:ext cx="4648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লতানো উদ্ভিদ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419600" y="762000"/>
            <a:ext cx="533400" cy="3810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57400" y="5715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হেলেঞ্চা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0" y="4038600"/>
            <a:ext cx="1600200" cy="12192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উদাহরন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0400" y="57912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মালঞ্চ 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5800" y="57912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কলমিলতা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images-20.jpg"/>
          <p:cNvPicPr>
            <a:picLocks noChangeAspect="1"/>
          </p:cNvPicPr>
          <p:nvPr/>
        </p:nvPicPr>
        <p:blipFill>
          <a:blip r:embed="rId2"/>
          <a:srcRect l="12355" t="12371" b="13402"/>
          <a:stretch>
            <a:fillRect/>
          </a:stretch>
        </p:blipFill>
        <p:spPr>
          <a:xfrm>
            <a:off x="1676400" y="3657600"/>
            <a:ext cx="2590800" cy="1905000"/>
          </a:xfrm>
          <a:prstGeom prst="rect">
            <a:avLst/>
          </a:prstGeom>
        </p:spPr>
      </p:pic>
      <p:pic>
        <p:nvPicPr>
          <p:cNvPr id="11" name="Picture 10" descr="download-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657600"/>
            <a:ext cx="2286000" cy="1914525"/>
          </a:xfrm>
          <a:prstGeom prst="rect">
            <a:avLst/>
          </a:prstGeom>
        </p:spPr>
      </p:pic>
      <p:pic>
        <p:nvPicPr>
          <p:cNvPr id="15" name="Picture 14" descr="download-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3657600"/>
            <a:ext cx="24384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4" grpId="0" animBg="1"/>
      <p:bldP spid="17" grpId="0"/>
      <p:bldP spid="20" grpId="0" animBg="1"/>
      <p:bldP spid="13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752600" y="0"/>
            <a:ext cx="3886200" cy="20574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133600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১। প্লাংকটন কাকে বলে?</a:t>
            </a: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২। ফাইটোপ্লাংকটনের উদাহরন দাও।</a:t>
            </a: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৩। তলবাসী বা বেনথোস প্রাণীর উদাহরন দাও।</a:t>
            </a: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৪। “শাপলা” কোন ধরনের জলজ উদ্ভিদ?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66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600" b="1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3" descr="RUBAIYA_SULTANA_cop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676400"/>
            <a:ext cx="3581400" cy="3581400"/>
          </a:xfrm>
        </p:spPr>
      </p:pic>
      <p:sp>
        <p:nvSpPr>
          <p:cNvPr id="4" name="TextBox 3"/>
          <p:cNvSpPr txBox="1"/>
          <p:nvPr/>
        </p:nvSpPr>
        <p:spPr>
          <a:xfrm>
            <a:off x="4343400" y="2209800"/>
            <a:ext cx="4572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SutonnyOMJ" pitchFamily="2" charset="0"/>
                <a:cs typeface="SutonnyOMJ" pitchFamily="2" charset="0"/>
              </a:rPr>
              <a:t>রুবাইয়া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সুলতানা </a:t>
            </a:r>
          </a:p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সহকারি শিক্ষক  </a:t>
            </a:r>
          </a:p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হাফিজ আহমেদ উচ্চ বিদ্যালয়</a:t>
            </a:r>
          </a:p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একবাড়িয়া, </a:t>
            </a:r>
            <a:r>
              <a:rPr lang="bn-BD" sz="3600" b="1" dirty="0" smtClean="0">
                <a:latin typeface="SutonnyOMJ" pitchFamily="2" charset="0"/>
                <a:cs typeface="SutonnyOMJ" pitchFamily="2" charset="0"/>
              </a:rPr>
              <a:t>বরুড়া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, কুমিল্লা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95400" y="0"/>
            <a:ext cx="6324600" cy="2362200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115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048000"/>
            <a:ext cx="746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বাসস্থানের উপর ভিত্তি করে পুকুরে বসবাসকারী জীবকুলের শ্রেণীবিভাগ শিখে আসবে।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57200"/>
            <a:ext cx="6705600" cy="4953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752600"/>
            <a:ext cx="464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শ্রেনিঃ নবম-দশম</a:t>
            </a:r>
          </a:p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বিষয়ঃ কৃষিশিক্ষা </a:t>
            </a:r>
          </a:p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অধ্যায়ঃ  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য়</a:t>
            </a:r>
          </a:p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পরিচ্ছেদঃ ২য়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152400"/>
            <a:ext cx="5562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8000" b="1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-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676400"/>
            <a:ext cx="3386083" cy="4579107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228600" y="1295400"/>
            <a:ext cx="3733800" cy="23622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এগুলো কিসের ছবি?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0" y="4572000"/>
            <a:ext cx="61722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পুকুরে বসবাসকারী জীব  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0"/>
            <a:ext cx="26670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download-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0"/>
            <a:ext cx="2486768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images-1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1905000"/>
            <a:ext cx="2743200" cy="198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 descr="download-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8600" y="1905000"/>
            <a:ext cx="2438400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xagon 2"/>
          <p:cNvSpPr/>
          <p:nvPr/>
        </p:nvSpPr>
        <p:spPr>
          <a:xfrm>
            <a:off x="228600" y="2286000"/>
            <a:ext cx="8610600" cy="2743200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পুকুরে বসবাসকারী জীব সম্প্রদায়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914400" y="0"/>
            <a:ext cx="4572000" cy="1752600"/>
          </a:xfrm>
          <a:prstGeom prst="rightArrow">
            <a:avLst>
              <a:gd name="adj1" fmla="val 70870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209800"/>
            <a:ext cx="800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---</a:t>
            </a:r>
            <a:endParaRPr lang="bn-BD" sz="4400" b="1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প্লাংকটন কী তা বলতে পারবে</a:t>
            </a: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ফাইটোপ্লাংকটন এবং জু-প্লাংকটন সম্পর্কে বলতে পারবে </a:t>
            </a: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পুকুরে বসবাসকারী বিভিন্ন জীব সম্পর্কে ব্যাখ্যা করতে     পারবে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2057400"/>
            <a:ext cx="45720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পানিতে মুক্তভাবে ভাসমান আণুবীক্ষণিক জীবকে প্লাংকটন বলে।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76400" y="304800"/>
            <a:ext cx="5562600" cy="1447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প্লাংকটন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133600"/>
            <a:ext cx="3776327" cy="3505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228600"/>
          <a:ext cx="8763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6"/>
          <a:srcRect r="10465"/>
          <a:stretch>
            <a:fillRect/>
          </a:stretch>
        </p:blipFill>
        <p:spPr>
          <a:xfrm>
            <a:off x="1447800" y="4800600"/>
            <a:ext cx="64008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10200" cy="3590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download-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86200"/>
            <a:ext cx="5410200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Left Arrow 3"/>
          <p:cNvSpPr/>
          <p:nvPr/>
        </p:nvSpPr>
        <p:spPr>
          <a:xfrm>
            <a:off x="5334000" y="152400"/>
            <a:ext cx="3581400" cy="26670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পানির রং সবুজ,ফাইটোপ্লাংকটন উপস্থিত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0200" y="3505200"/>
            <a:ext cx="3581400" cy="28194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পানির রং বাদামী সবুজ,লালচে-সবুজ,ফাইটোপ্লাংকটন ও </a:t>
            </a:r>
          </a:p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জু-প্লাংকটন উপস্থিত</a:t>
            </a:r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297</Words>
  <Application>Microsoft Office PowerPoint</Application>
  <PresentationFormat>On-screen Show (4:3)</PresentationFormat>
  <Paragraphs>78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শিক্ষক 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7</dc:creator>
  <cp:lastModifiedBy>windows 7</cp:lastModifiedBy>
  <cp:revision>91</cp:revision>
  <dcterms:created xsi:type="dcterms:W3CDTF">2006-08-16T00:00:00Z</dcterms:created>
  <dcterms:modified xsi:type="dcterms:W3CDTF">2020-04-01T08:06:53Z</dcterms:modified>
</cp:coreProperties>
</file>