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72" r:id="rId4"/>
    <p:sldId id="263" r:id="rId5"/>
    <p:sldId id="275" r:id="rId6"/>
    <p:sldId id="274" r:id="rId7"/>
    <p:sldId id="273" r:id="rId8"/>
    <p:sldId id="269" r:id="rId9"/>
    <p:sldId id="271" r:id="rId10"/>
    <p:sldId id="270" r:id="rId11"/>
    <p:sldId id="267" r:id="rId12"/>
    <p:sldId id="266" r:id="rId13"/>
    <p:sldId id="265" r:id="rId14"/>
    <p:sldId id="290" r:id="rId15"/>
    <p:sldId id="276" r:id="rId16"/>
    <p:sldId id="262" r:id="rId17"/>
    <p:sldId id="259" r:id="rId18"/>
    <p:sldId id="260" r:id="rId19"/>
    <p:sldId id="285" r:id="rId20"/>
    <p:sldId id="284" r:id="rId21"/>
    <p:sldId id="283" r:id="rId22"/>
    <p:sldId id="277" r:id="rId23"/>
    <p:sldId id="293" r:id="rId24"/>
    <p:sldId id="278" r:id="rId25"/>
    <p:sldId id="282" r:id="rId26"/>
    <p:sldId id="280" r:id="rId27"/>
    <p:sldId id="281" r:id="rId28"/>
    <p:sldId id="279" r:id="rId29"/>
    <p:sldId id="287" r:id="rId30"/>
    <p:sldId id="286" r:id="rId31"/>
    <p:sldId id="292" r:id="rId32"/>
    <p:sldId id="295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72A1B-D088-4E28-8C98-ED25BBE3493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48271-EC65-451E-B4F0-79CB060A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48271-EC65-451E-B4F0-79CB060A33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2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48271-EC65-451E-B4F0-79CB060A33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4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6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1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4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4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6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800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835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404C52-253C-4411-8F58-FAF8A67FC68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0761DE-BA82-43B2-92D6-A4822E5A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0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34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78302"/>
            <a:ext cx="9551963" cy="5553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0803988" y="-70338"/>
            <a:ext cx="1500554" cy="692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জ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কে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র 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ঠে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স্বা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</a:t>
            </a:r>
          </a:p>
        </p:txBody>
      </p:sp>
    </p:spTree>
    <p:extLst>
      <p:ext uri="{BB962C8B-B14F-4D97-AF65-F5344CB8AC3E}">
        <p14:creationId xmlns:p14="http://schemas.microsoft.com/office/powerpoint/2010/main" val="196772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344528" cy="6857999"/>
          </a:xfrm>
          <a:prstGeom prst="rect">
            <a:avLst/>
          </a:prstGeom>
          <a:ln w="76200">
            <a:solidFill>
              <a:srgbClr val="C00000"/>
            </a:solidFill>
            <a:prstDash val="soli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9" y="0"/>
            <a:ext cx="5847472" cy="68580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10686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" y="0"/>
            <a:ext cx="12192000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3897" cy="6858000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19" y="0"/>
            <a:ext cx="5935278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7989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3629465"/>
          </a:xfrm>
          <a:prstGeom prst="rect">
            <a:avLst/>
          </a:prstGeom>
          <a:solidFill>
            <a:srgbClr val="00206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এতক্ষণ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জীবনযাপন,পোষাক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উৎসব,ভাষা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বর্নমালা,গান,খাবার,বাড়িঘর,কৃষি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না।কারন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কিছুতেই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রয়েছে।এরা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পরিচিত।বাংলাদেশে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৪৫টি</a:t>
            </a:r>
            <a:r>
              <a:rPr lang="bn-IN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রও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সমাহারের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বৈচিত্র্যময়।এ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bn-IN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 সংখ্যার দিক থেকে সর্ববৃহৎ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3305" y="3453620"/>
            <a:ext cx="6119446" cy="1839349"/>
          </a:xfrm>
          <a:prstGeom prst="rightArrow">
            <a:avLst/>
          </a:prstGeom>
          <a:solidFill>
            <a:srgbClr val="7030A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7957" y="5458264"/>
            <a:ext cx="9889588" cy="1209822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 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চাকমা)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3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98" y="492368"/>
            <a:ext cx="8365588" cy="5528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0325686" y="140677"/>
            <a:ext cx="1866314" cy="6717323"/>
          </a:xfrm>
          <a:prstGeom prst="rect">
            <a:avLst/>
          </a:prstGeom>
          <a:solidFill>
            <a:srgbClr val="00206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 </a:t>
            </a:r>
          </a:p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ঠ </a:t>
            </a:r>
          </a:p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</a:t>
            </a:r>
          </a:p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</a:t>
            </a:r>
          </a:p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স্থা</a:t>
            </a:r>
          </a:p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</a:t>
            </a:r>
          </a:p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89" y="1"/>
            <a:ext cx="12501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68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88366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15" y="0"/>
            <a:ext cx="5803635" cy="685799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2953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6285913" y="178460"/>
            <a:ext cx="4628272" cy="926582"/>
          </a:xfrm>
          <a:prstGeom prst="flowChartAlternateProcess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চাকমাদের ভাষা বা বর্নমালা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48" y="1638887"/>
            <a:ext cx="3969834" cy="521911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008"/>
            <a:ext cx="6006905" cy="223012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" y="641751"/>
            <a:ext cx="5488404" cy="309638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9476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2" y="1325072"/>
            <a:ext cx="5622388" cy="553292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Flowchart: Alternate Process 5"/>
          <p:cNvSpPr/>
          <p:nvPr/>
        </p:nvSpPr>
        <p:spPr>
          <a:xfrm>
            <a:off x="3005797" y="177201"/>
            <a:ext cx="6375009" cy="8835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r>
              <a:rPr lang="bn-IN" sz="40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ঐতিহ্যবাহী নাচ</a:t>
            </a:r>
            <a:endParaRPr lang="en-US" sz="4000" dirty="0">
              <a:ln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" y="1237957"/>
            <a:ext cx="6443002" cy="5620043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932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618"/>
            <a:ext cx="6091311" cy="569038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83" y="1139482"/>
            <a:ext cx="5999345" cy="555673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Donut 4"/>
          <p:cNvSpPr/>
          <p:nvPr/>
        </p:nvSpPr>
        <p:spPr>
          <a:xfrm>
            <a:off x="2377440" y="0"/>
            <a:ext cx="7877908" cy="10199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চাকমাদের রাজার ছবি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6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954"/>
            <a:ext cx="6322841" cy="571192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41" y="1241475"/>
            <a:ext cx="5831645" cy="548288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9" name="Flowchart: Terminator 8"/>
          <p:cNvSpPr/>
          <p:nvPr/>
        </p:nvSpPr>
        <p:spPr>
          <a:xfrm>
            <a:off x="2771336" y="120894"/>
            <a:ext cx="6889063" cy="1025183"/>
          </a:xfrm>
          <a:prstGeom prst="flowChartTerminator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কাঠ ও বাঁশ দিয়ে ঘর তৈরি 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44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03594 0.06203 L 0.10795 0.06203 L 0.07201 0.125 L 0.10795 0.18703 L 0.03594 0.18703 L -4.79167E-6 0.25 L -0.03593 0.18703 L -0.10794 0.18703 L -0.072 0.125 L -0.10794 0.06203 L -0.03593 0.06203 L -4.79167E-6 2.96296E-6 Z " pathEditMode="relative" rAng="0" ptsTypes="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48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12192000" cy="7054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গৌতম সরকার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নাজিম খান সরকারি প্রাথমিক বিদ্যালয়,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 হাট,কুড়িগ্রাম।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০১৭২৩৫১৩৪৪৮।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7076048" y="1631851"/>
            <a:ext cx="112541" cy="48111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9635" y="196948"/>
            <a:ext cx="6639951" cy="928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54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08" y="1913205"/>
            <a:ext cx="3981155" cy="384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2990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9126"/>
            <a:ext cx="5303520" cy="316166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0"/>
            <a:ext cx="5214425" cy="315111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3559126"/>
            <a:ext cx="5214425" cy="31616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303520" cy="315111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542671" y="0"/>
            <a:ext cx="1237957" cy="6720789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</a:p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</a:p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মা</a:t>
            </a:r>
          </a:p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দে</a:t>
            </a:r>
          </a:p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র</a:t>
            </a:r>
          </a:p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কৃ</a:t>
            </a:r>
          </a:p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ষি</a:t>
            </a:r>
          </a:p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কা</a:t>
            </a:r>
          </a:p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5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-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683349" cy="355813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64" y="3558136"/>
            <a:ext cx="4455136" cy="329986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8954"/>
            <a:ext cx="5683348" cy="291904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64" y="0"/>
            <a:ext cx="4314825" cy="324500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5936566" y="0"/>
            <a:ext cx="1294228" cy="6857999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নি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যে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দে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র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হা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তে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বো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না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তাঁ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তে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র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কা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ড়</a:t>
            </a:r>
          </a:p>
        </p:txBody>
      </p:sp>
    </p:spTree>
    <p:extLst>
      <p:ext uri="{BB962C8B-B14F-4D97-AF65-F5344CB8AC3E}">
        <p14:creationId xmlns:p14="http://schemas.microsoft.com/office/powerpoint/2010/main" val="214984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77222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63" y="1"/>
            <a:ext cx="4873435" cy="68580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6" name="Up-Down Arrow 5"/>
          <p:cNvSpPr/>
          <p:nvPr/>
        </p:nvSpPr>
        <p:spPr>
          <a:xfrm>
            <a:off x="5377222" y="0"/>
            <a:ext cx="1941341" cy="6857999"/>
          </a:xfrm>
          <a:prstGeom prst="upDownArrow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মা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দে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র 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বা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নু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ষ্ঠা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16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" y="1216856"/>
            <a:ext cx="6044419" cy="564114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6856"/>
            <a:ext cx="6044418" cy="564114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5" name="Bevel 4"/>
          <p:cNvSpPr/>
          <p:nvPr/>
        </p:nvSpPr>
        <p:spPr>
          <a:xfrm>
            <a:off x="2053883" y="158263"/>
            <a:ext cx="7385539" cy="900332"/>
          </a:xfrm>
          <a:prstGeom prst="bevel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চাকমারা রাঙ্গামাটি ও খাগড়াছড়ি এলাকায় বসবাস করে  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12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12" y="1167618"/>
            <a:ext cx="4009292" cy="56124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618"/>
            <a:ext cx="4085773" cy="5612473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3" y="1167619"/>
            <a:ext cx="3666744" cy="561195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022678" y="2"/>
            <a:ext cx="7323129" cy="1089188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বৌদ্ধধর্মের অনুসারি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7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19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852365"/>
            <a:ext cx="4290646" cy="448759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7" y="53201"/>
            <a:ext cx="2438611" cy="799164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918551"/>
            <a:ext cx="4099706" cy="44875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37" y="918551"/>
            <a:ext cx="3604700" cy="4487594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68" y="30707"/>
            <a:ext cx="3340137" cy="596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64" y="92019"/>
            <a:ext cx="2706859" cy="8288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10597" y="5742610"/>
            <a:ext cx="4750191" cy="900457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বিভিন্ন ধর্মীয় উৎসব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6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86503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51813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0592972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Oval 3"/>
          <p:cNvSpPr/>
          <p:nvPr/>
        </p:nvSpPr>
        <p:spPr>
          <a:xfrm>
            <a:off x="10733649" y="0"/>
            <a:ext cx="1458351" cy="66118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</a:p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</a:p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</a:p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</a:p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</a:p>
        </p:txBody>
      </p:sp>
    </p:spTree>
    <p:extLst>
      <p:ext uri="{BB962C8B-B14F-4D97-AF65-F5344CB8AC3E}">
        <p14:creationId xmlns:p14="http://schemas.microsoft.com/office/powerpoint/2010/main" val="320520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95003" y="1"/>
            <a:ext cx="5401994" cy="1659986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Right Arrow 4"/>
          <p:cNvSpPr/>
          <p:nvPr/>
        </p:nvSpPr>
        <p:spPr>
          <a:xfrm>
            <a:off x="0" y="1923758"/>
            <a:ext cx="4853353" cy="1747910"/>
          </a:xfrm>
          <a:prstGeom prst="rightArrow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লিখ।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82551"/>
            <a:ext cx="12192000" cy="2141806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নৃ-গোষ্ঠীর জীবনের সাথে তোমার জীবনের একটা মিল ও একটা অমিল খুঁজে বের কর তা দুইটি বাক্যে লিখ।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0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404382" y="140678"/>
            <a:ext cx="4923693" cy="1434904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2541" y="2345788"/>
            <a:ext cx="2771336" cy="1354015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 দল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541" y="4811150"/>
            <a:ext cx="2771336" cy="1339948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দল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3404382" y="2191043"/>
            <a:ext cx="8581292" cy="1663504"/>
          </a:xfrm>
          <a:prstGeom prst="bevel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জীবনধারা কেমন সে সম্পর্কে ৫টি  বাক্যে লিখ?</a:t>
            </a:r>
          </a:p>
        </p:txBody>
      </p:sp>
      <p:sp>
        <p:nvSpPr>
          <p:cNvPr id="7" name="Bevel 6"/>
          <p:cNvSpPr/>
          <p:nvPr/>
        </p:nvSpPr>
        <p:spPr>
          <a:xfrm>
            <a:off x="3404383" y="4802359"/>
            <a:ext cx="8581292" cy="1575582"/>
          </a:xfrm>
          <a:prstGeom prst="bevel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পোষাক ও উৎসব কেমন সে সম্পর্কে ৫টি বাক্যে লিখ?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3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n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শ্রেণিঃচতুর্থ’</a:t>
            </a: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বিশ্বপরিচয়।</a:t>
            </a: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৩</a:t>
            </a: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পাঠঃবাংলাদেশের নৃ –গোষ্ঠী।</a:t>
            </a: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(বাংলাদেশ.........পুর্ব পর্যন্ত)</a:t>
            </a: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১০-১১ পর্যন্ত।</a:t>
            </a: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08960" y="-98475"/>
            <a:ext cx="6597748" cy="1252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63" y="1719774"/>
            <a:ext cx="4243754" cy="457200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60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34375" y="35170"/>
            <a:ext cx="4937760" cy="865162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মালাঃ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0889" y="1803305"/>
            <a:ext cx="3460652" cy="135401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 দল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2430" y="983867"/>
            <a:ext cx="8569568" cy="2841669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১)চাকমাদের নিজস্ব ভাষা ও বর্ণমালা আছে।</a:t>
            </a:r>
          </a:p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২)প্রতি গ্রামে একজন করে গ্রাম প্রধান থাকেন যাকে চাকমারা কারবারি বলে।</a:t>
            </a:r>
          </a:p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৩)বাড়িগুলো কাঠ ও বাঁশ দিয়ে তৈরি।</a:t>
            </a:r>
          </a:p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৪)জুম পদ্ধতিতে কৃষি কাজ করেন।</a:t>
            </a:r>
          </a:p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৫)তাদের প্রধান খাবার ভাত।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4767200"/>
            <a:ext cx="3545058" cy="1429632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দল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2430" y="3865099"/>
            <a:ext cx="8569569" cy="2953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১)চাকমারা নিজেরা তাঁতে নানা নকশায় সুন্দর সুন্দর কাপড় বুনন করেন।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২)মেয়েরা কোমর থেকে নাভী পর্যন্ত এক ধরনের কাপড় পরেন যাকে পিনোন বলে।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৩)শরীরের উপরে অংশে যে ওড়না পরেন তাকে হাদি বলে।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৪)পুরুষেরা সাধারনত ফতুয়া ও লুংগি পড়ে থাকেন।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৫)চাকমা জনগোষ্ঠীর বিভিন্ন ধর্মীয় উৎসব যেমনঃ বৌদ্ধ পূর্ণিমা,মাঘী পূর্ণিমা,বিজু উৎসব পালন করেন।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9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sp>
        <p:nvSpPr>
          <p:cNvPr id="2" name="Bevel 1"/>
          <p:cNvSpPr/>
          <p:nvPr/>
        </p:nvSpPr>
        <p:spPr>
          <a:xfrm>
            <a:off x="3179298" y="337625"/>
            <a:ext cx="5022167" cy="1266092"/>
          </a:xfrm>
          <a:prstGeom prst="bevel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8134" y="2560320"/>
            <a:ext cx="12163866" cy="4297680"/>
          </a:xfrm>
          <a:prstGeom prst="frame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১)চাকমাদের নিজস্ব কী আছ?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২)প্রতিটি গ্রামে কী থাকেন এবং তাদেরকে কী বলা হয়?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৩)চাকমাদের বাড়িঘর গুলো কেমন?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৪)চাকমারা কী পদ্ধতিতে কৃষি কাজ করে থাকেন?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৫)মেয়েদের পিনোন কী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৬)হাদি কী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৭)চাকমাদের উৎসবগুলো কী কী?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635175" cy="4605410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0785232" y="0"/>
            <a:ext cx="1406768" cy="64008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ড়ি</a:t>
            </a:r>
          </a:p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 </a:t>
            </a:r>
          </a:p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</a:p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84405" y="4712677"/>
            <a:ext cx="10466363" cy="1786597"/>
          </a:xfrm>
          <a:prstGeom prst="bevel">
            <a:avLst/>
          </a:prstGeom>
          <a:solidFill>
            <a:schemeClr val="bg1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১)চাকমাদের জীবনধারা সম্পর্কে ৩টি বাক্য লিখে নিয়ে আসবে।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২)চাকমাদের পোষাক ও উৎসব সম্পর্কে ২টি বাক্য লিখে নিয়ে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4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74"/>
            <a:ext cx="12192000" cy="695647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5" name="Bevel 4"/>
          <p:cNvSpPr/>
          <p:nvPr/>
        </p:nvSpPr>
        <p:spPr>
          <a:xfrm>
            <a:off x="1791286" y="4923692"/>
            <a:ext cx="8609427" cy="1674055"/>
          </a:xfrm>
          <a:prstGeom prst="bevel">
            <a:avLst/>
          </a:pr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7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48221" y="1"/>
            <a:ext cx="4895557" cy="1491175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1818250"/>
            <a:ext cx="6625884" cy="2363372"/>
          </a:xfrm>
          <a:prstGeom prst="rightArrow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58530"/>
            <a:ext cx="12192000" cy="2827606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বাংলাদেশের বিভিন্ন ক্ষুদ্র নৃ-গোষ্ঠীর নাম বলতে  ও লিখতে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চাকমাদের জীবনধারা ,পোষাক,উৎসব,ভাষা,বর্নমালা,গান,খাবার,বাড়িঘর,কৃষি সম্পর্কে বলতে ও লিখতে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শিশুরা বিভিন্ন ক্ষুদ্র নৃ-গোষ্ঠীর জীবনধারা ও সংস্কৃতির প্রতি শ্রদ্ধাশীল হবে।স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8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397347" y="260253"/>
            <a:ext cx="6358597" cy="107617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3"/>
            <a:ext cx="6794695" cy="526131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05" y="1596683"/>
            <a:ext cx="5270695" cy="526131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5755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47"/>
            <a:ext cx="6738425" cy="666105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5" y="196948"/>
            <a:ext cx="5453575" cy="666105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246834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569612" cy="685799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55" y="-2"/>
            <a:ext cx="5355102" cy="6858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9011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90" y="1"/>
            <a:ext cx="5985510" cy="6789163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38"/>
            <a:ext cx="6206490" cy="6789163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897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84" y="0"/>
            <a:ext cx="5636016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6555984" cy="685799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142980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526</TotalTime>
  <Words>589</Words>
  <Application>Microsoft Office PowerPoint</Application>
  <PresentationFormat>Widescreen</PresentationFormat>
  <Paragraphs>134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Century Gothic</vt:lpstr>
      <vt:lpstr>Garamond</vt:lpstr>
      <vt:lpstr>NikoshBAN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159</cp:revision>
  <dcterms:created xsi:type="dcterms:W3CDTF">2020-04-12T16:16:22Z</dcterms:created>
  <dcterms:modified xsi:type="dcterms:W3CDTF">2020-04-14T18:11:41Z</dcterms:modified>
</cp:coreProperties>
</file>