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36F7-97BD-4886-BD81-392E5A0F0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F51D2-E608-4DDF-AA87-3B0097CE3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8420A-C624-42B8-A581-0DCB25E5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FF77B-1B15-4F09-AD0A-D6B95EBB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5CE98-E1BC-47C5-A4D8-4984FDDC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1E5F-8B25-4F28-9F6A-3A5B009A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EC3D5-8B85-470D-A2D7-DCF3A94F9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03D44-5A8E-44EE-8F71-0420FE8A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0AD05-27DC-4098-9C4D-72FE318A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5BF2-48B5-42F2-A964-FC5B3D66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4DABB-0ACE-4F94-B051-EEDAE2724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08DC4-21E2-4512-BF96-17C8ED66B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1403-2E1A-4C92-B217-607EAE57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BDFA-B63F-46E5-9DF9-EEA49451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4077D-8510-4337-A74D-20D6E3EC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5E45-BD82-4166-88EA-5D69774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69BA-3021-4D27-8563-5DA04638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025E-A4E1-4F29-9A48-22AB25D6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E6759-4B95-47F9-AEFF-61D67BA5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8DFE-604F-4FC4-AC01-670FC67C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9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7A55-A836-4545-BDF9-B5109DA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2C671-F83E-4D31-A8B4-7B5D01585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250FD-B303-4FAB-82D6-26CC9674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4BDB-A513-46DD-9C9F-9E5E7405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6AFF3-51AA-4FFE-8FFC-2D827DAE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5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910B-3B94-478D-BDA6-A4441BE9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4E6AB-0776-4FE5-8E28-FFF47C70F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15D30-F631-4619-88C6-50F8F3D01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1FF1E-8A6B-49B2-BB7F-10AEADE4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CDC03-02F6-45B5-9DFD-F95903E5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F2679-DE8B-47A9-9A28-D4F2232E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7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B1C7-85B2-4E10-82AC-7235A06F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57769-5FC1-42BC-8950-EF78AE7A9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5842F-3BB8-4799-BD17-513034FC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60989-CCAF-4822-BDF4-BE0F7B534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619C0-3EBC-4DFB-8448-E51EBACCB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AF7C2-807E-43E9-9486-B3FC6645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03B6E-EB26-4C4E-BF36-9A882123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27C0E-531F-42B6-B69B-2DC6B9C0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2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3741-4742-435F-975A-D503630C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5DAF4-9B95-482B-9D65-7B9436B4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BF92-8426-4121-891E-D9696BA8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37D6A-89AD-4008-BD88-64052AEC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6181F-A614-483F-9A2C-8F1E3683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7F1AA5-95E7-4BC5-B1EB-AD473D20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8103-9CD3-45D9-83AE-3405EE1A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8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77F3-7789-4FE2-8508-D20E6803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8839-4D1C-4920-9AA9-A20C4CE8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414B0-E02E-418A-930D-7DD6F42F2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24F37-9303-483D-966B-A1C77C18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EBF63-6CF0-4E0E-BF54-F809238F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79D60-2C3A-4F79-A1AC-3371C0BE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6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E02E-18F1-4F3B-86F0-250D8C73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8AC5E-3137-43C5-9651-3733B8DBA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2BC31-6E99-43BE-88A1-157592E06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3578-191F-4651-83EE-A253BEFB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AD482-E04D-4FD6-AE85-55A7EE52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91D9F-F6DC-4B09-AB2D-229713E5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0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CB19C-A5DF-493D-8E8B-96313E5C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C7EC4-7823-4D55-9C8B-2B3576FA9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361D2-D6FC-4FEA-B892-F5E04C3A1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794A-3E2B-49C0-BF89-8385E28A52FC}" type="datetimeFigureOut">
              <a:rPr lang="en-GB" smtClean="0"/>
              <a:t>26/12/2019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838C-6B52-47FA-84D4-D8CC3D884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BAF34-673E-4A79-AF7E-10A787650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445F-5136-451A-80C6-44D43131F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3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E9CABC-E8FC-4C75-BB67-16B242E7F95B}"/>
              </a:ext>
            </a:extLst>
          </p:cNvPr>
          <p:cNvSpPr/>
          <p:nvPr/>
        </p:nvSpPr>
        <p:spPr>
          <a:xfrm>
            <a:off x="2944299" y="990600"/>
            <a:ext cx="358143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5" name="Picture 2" descr="C:\Users\Dilruba Khanom\Downloads\0_6291e_e456575c_L.jpg">
            <a:extLst>
              <a:ext uri="{FF2B5EF4-FFF2-40B4-BE49-F238E27FC236}">
                <a16:creationId xmlns:a16="http://schemas.microsoft.com/office/drawing/2014/main" id="{6CBF735A-0529-46BD-862D-F3533A76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14" y="2645454"/>
            <a:ext cx="5943600" cy="44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E3286-AE8B-4DA4-953F-9C03B19EA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953000" cy="3668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A61A79D-B0EE-4554-AD5C-1A297393EEDE}"/>
              </a:ext>
            </a:extLst>
          </p:cNvPr>
          <p:cNvGrpSpPr/>
          <p:nvPr/>
        </p:nvGrpSpPr>
        <p:grpSpPr>
          <a:xfrm>
            <a:off x="3962400" y="304800"/>
            <a:ext cx="2819401" cy="2209800"/>
            <a:chOff x="3962400" y="304800"/>
            <a:chExt cx="2819401" cy="2209800"/>
          </a:xfrm>
        </p:grpSpPr>
        <p:sp>
          <p:nvSpPr>
            <p:cNvPr id="4" name="Oval Callout 13">
              <a:extLst>
                <a:ext uri="{FF2B5EF4-FFF2-40B4-BE49-F238E27FC236}">
                  <a16:creationId xmlns:a16="http://schemas.microsoft.com/office/drawing/2014/main" id="{32E75DEA-E649-4FF5-9474-0A77CFB3B448}"/>
                </a:ext>
              </a:extLst>
            </p:cNvPr>
            <p:cNvSpPr/>
            <p:nvPr/>
          </p:nvSpPr>
          <p:spPr>
            <a:xfrm>
              <a:off x="3962400" y="304800"/>
              <a:ext cx="2819401" cy="2209800"/>
            </a:xfrm>
            <a:prstGeom prst="wedgeEllipseCallout">
              <a:avLst>
                <a:gd name="adj1" fmla="val -72635"/>
                <a:gd name="adj2" fmla="val 71690"/>
              </a:avLst>
            </a:prstGeom>
            <a:gradFill flip="none" rotWithShape="1">
              <a:gsLst>
                <a:gs pos="0">
                  <a:schemeClr val="bg1"/>
                </a:gs>
                <a:gs pos="17999">
                  <a:schemeClr val="bg1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chemeClr val="bg1"/>
                </a:gs>
                <a:gs pos="100000">
                  <a:schemeClr val="bg2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28AB7A-4312-44EA-9B47-943E25288E6A}"/>
                </a:ext>
              </a:extLst>
            </p:cNvPr>
            <p:cNvSpPr txBox="1"/>
            <p:nvPr/>
          </p:nvSpPr>
          <p:spPr>
            <a:xfrm>
              <a:off x="3962401" y="658743"/>
              <a:ext cx="28194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 হালকা বাদামি থেকে হালকা ধূসর রঙের হয়।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77B4D1-BFEE-4BBF-8FBB-E173F8AA5C7A}"/>
              </a:ext>
            </a:extLst>
          </p:cNvPr>
          <p:cNvGrpSpPr/>
          <p:nvPr/>
        </p:nvGrpSpPr>
        <p:grpSpPr>
          <a:xfrm>
            <a:off x="5839672" y="2266946"/>
            <a:ext cx="2766171" cy="2639826"/>
            <a:chOff x="5839672" y="2266946"/>
            <a:chExt cx="2766171" cy="2639826"/>
          </a:xfrm>
        </p:grpSpPr>
        <p:sp>
          <p:nvSpPr>
            <p:cNvPr id="7" name="Oval Callout 14">
              <a:extLst>
                <a:ext uri="{FF2B5EF4-FFF2-40B4-BE49-F238E27FC236}">
                  <a16:creationId xmlns:a16="http://schemas.microsoft.com/office/drawing/2014/main" id="{7B1A0594-173A-466D-AE0E-094582532D24}"/>
                </a:ext>
              </a:extLst>
            </p:cNvPr>
            <p:cNvSpPr/>
            <p:nvPr/>
          </p:nvSpPr>
          <p:spPr>
            <a:xfrm rot="1859524">
              <a:off x="5839672" y="2266946"/>
              <a:ext cx="2766171" cy="2639826"/>
            </a:xfrm>
            <a:prstGeom prst="wedgeEllipseCallout">
              <a:avLst>
                <a:gd name="adj1" fmla="val -96028"/>
                <a:gd name="adj2" fmla="val 73456"/>
              </a:avLst>
            </a:prstGeom>
            <a:gradFill flip="none" rotWithShape="1">
              <a:gsLst>
                <a:gs pos="0">
                  <a:srgbClr val="5E9EFF"/>
                </a:gs>
                <a:gs pos="17000">
                  <a:srgbClr val="85C2FF"/>
                </a:gs>
                <a:gs pos="55000">
                  <a:srgbClr val="C4D6EB"/>
                </a:gs>
                <a:gs pos="100000">
                  <a:srgbClr val="FFEBFA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E36638-9C38-4266-8981-E851EE78F6F2}"/>
                </a:ext>
              </a:extLst>
            </p:cNvPr>
            <p:cNvSpPr txBox="1"/>
            <p:nvPr/>
          </p:nvSpPr>
          <p:spPr>
            <a:xfrm>
              <a:off x="5887525" y="2667000"/>
              <a:ext cx="2670464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বেলে মাটির কণা গুলো এঁটেল ও দোআঁশ মাটির কণার চেয়ে বড়।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486D48-B46B-4626-A6DC-01C87D8C8C29}"/>
              </a:ext>
            </a:extLst>
          </p:cNvPr>
          <p:cNvGrpSpPr/>
          <p:nvPr/>
        </p:nvGrpSpPr>
        <p:grpSpPr>
          <a:xfrm>
            <a:off x="4445577" y="4876800"/>
            <a:ext cx="2157845" cy="1834515"/>
            <a:chOff x="4445577" y="4876800"/>
            <a:chExt cx="2157845" cy="1834515"/>
          </a:xfrm>
        </p:grpSpPr>
        <p:sp>
          <p:nvSpPr>
            <p:cNvPr id="10" name="Oval Callout 12">
              <a:extLst>
                <a:ext uri="{FF2B5EF4-FFF2-40B4-BE49-F238E27FC236}">
                  <a16:creationId xmlns:a16="http://schemas.microsoft.com/office/drawing/2014/main" id="{B24E16E7-B689-40DE-8AAE-413A5325A6D2}"/>
                </a:ext>
              </a:extLst>
            </p:cNvPr>
            <p:cNvSpPr/>
            <p:nvPr/>
          </p:nvSpPr>
          <p:spPr>
            <a:xfrm>
              <a:off x="4445577" y="4876800"/>
              <a:ext cx="2157845" cy="1834515"/>
            </a:xfrm>
            <a:prstGeom prst="wedgeEllipseCallout">
              <a:avLst>
                <a:gd name="adj1" fmla="val -93486"/>
                <a:gd name="adj2" fmla="val -58063"/>
              </a:avLst>
            </a:prstGeom>
            <a:gradFill flip="none" rotWithShape="1">
              <a:gsLst>
                <a:gs pos="0">
                  <a:schemeClr val="bg1"/>
                </a:gs>
                <a:gs pos="25000">
                  <a:schemeClr val="bg1"/>
                </a:gs>
                <a:gs pos="75000">
                  <a:srgbClr val="FFFF00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A30164-B568-4492-A34A-D95323CBD2F4}"/>
                </a:ext>
              </a:extLst>
            </p:cNvPr>
            <p:cNvSpPr txBox="1"/>
            <p:nvPr/>
          </p:nvSpPr>
          <p:spPr>
            <a:xfrm>
              <a:off x="4572000" y="5334000"/>
              <a:ext cx="19050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 শুকনা এবং দানাময়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A97614-8D57-47BC-8EFF-6BA1D83F5EA5}"/>
              </a:ext>
            </a:extLst>
          </p:cNvPr>
          <p:cNvSpPr txBox="1"/>
          <p:nvPr/>
        </p:nvSpPr>
        <p:spPr>
          <a:xfrm>
            <a:off x="609600" y="42791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</p:spTree>
    <p:extLst>
      <p:ext uri="{BB962C8B-B14F-4D97-AF65-F5344CB8AC3E}">
        <p14:creationId xmlns:p14="http://schemas.microsoft.com/office/powerpoint/2010/main" val="37184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17FE4-0C60-4D84-BA8D-F043316D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1905000"/>
            <a:ext cx="4802388" cy="3637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5392C2-C4C0-4171-A2C5-7957912B17AD}"/>
              </a:ext>
            </a:extLst>
          </p:cNvPr>
          <p:cNvGrpSpPr/>
          <p:nvPr/>
        </p:nvGrpSpPr>
        <p:grpSpPr>
          <a:xfrm>
            <a:off x="4739576" y="237973"/>
            <a:ext cx="2073298" cy="1784917"/>
            <a:chOff x="5228791" y="348683"/>
            <a:chExt cx="2253961" cy="1784917"/>
          </a:xfrm>
          <a:gradFill flip="none" rotWithShape="1">
            <a:gsLst>
              <a:gs pos="0">
                <a:schemeClr val="bg1"/>
              </a:gs>
              <a:gs pos="25000">
                <a:schemeClr val="bg1"/>
              </a:gs>
              <a:gs pos="75000">
                <a:srgbClr val="FFFF00"/>
              </a:gs>
              <a:gs pos="100000">
                <a:srgbClr val="FFFF00"/>
              </a:gs>
            </a:gsLst>
            <a:lin ang="8100000" scaled="1"/>
            <a:tileRect/>
          </a:gradFill>
        </p:grpSpPr>
        <p:sp>
          <p:nvSpPr>
            <p:cNvPr id="4" name="Cloud Callout 7">
              <a:extLst>
                <a:ext uri="{FF2B5EF4-FFF2-40B4-BE49-F238E27FC236}">
                  <a16:creationId xmlns:a16="http://schemas.microsoft.com/office/drawing/2014/main" id="{521E15E1-DFDF-4AF4-929B-E3EBC27BAA9E}"/>
                </a:ext>
              </a:extLst>
            </p:cNvPr>
            <p:cNvSpPr/>
            <p:nvPr/>
          </p:nvSpPr>
          <p:spPr>
            <a:xfrm>
              <a:off x="5228791" y="348683"/>
              <a:ext cx="2253961" cy="1784917"/>
            </a:xfrm>
            <a:prstGeom prst="cloudCallout">
              <a:avLst>
                <a:gd name="adj1" fmla="val -62718"/>
                <a:gd name="adj2" fmla="val 866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397CC4-CF17-4BBD-BE2E-A6F7B626032E}"/>
                </a:ext>
              </a:extLst>
            </p:cNvPr>
            <p:cNvSpPr txBox="1"/>
            <p:nvPr/>
          </p:nvSpPr>
          <p:spPr>
            <a:xfrm>
              <a:off x="5321011" y="762574"/>
              <a:ext cx="20695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রং কালো ।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4D1-3003-4D54-B732-913B0FAF6932}"/>
              </a:ext>
            </a:extLst>
          </p:cNvPr>
          <p:cNvGrpSpPr/>
          <p:nvPr/>
        </p:nvGrpSpPr>
        <p:grpSpPr>
          <a:xfrm>
            <a:off x="4696630" y="5200242"/>
            <a:ext cx="2590800" cy="1686202"/>
            <a:chOff x="4527591" y="5082740"/>
            <a:chExt cx="2590800" cy="1908290"/>
          </a:xfrm>
        </p:grpSpPr>
        <p:sp>
          <p:nvSpPr>
            <p:cNvPr id="7" name="Cloud Callout 10">
              <a:extLst>
                <a:ext uri="{FF2B5EF4-FFF2-40B4-BE49-F238E27FC236}">
                  <a16:creationId xmlns:a16="http://schemas.microsoft.com/office/drawing/2014/main" id="{78D317F0-B88E-404D-BE5A-C1A1EA9E0799}"/>
                </a:ext>
              </a:extLst>
            </p:cNvPr>
            <p:cNvSpPr/>
            <p:nvPr/>
          </p:nvSpPr>
          <p:spPr>
            <a:xfrm>
              <a:off x="4527591" y="5082740"/>
              <a:ext cx="2590800" cy="1908290"/>
            </a:xfrm>
            <a:prstGeom prst="cloudCallout">
              <a:avLst>
                <a:gd name="adj1" fmla="val -53135"/>
                <a:gd name="adj2" fmla="val -73807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80000">
                  <a:srgbClr val="FF8282"/>
                </a:gs>
                <a:gs pos="87000">
                  <a:srgbClr val="FF6666"/>
                </a:gs>
                <a:gs pos="26000">
                  <a:schemeClr val="bg1"/>
                </a:gs>
                <a:gs pos="100000">
                  <a:srgbClr val="FF0000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DAE237-A43A-488D-A3B7-99DFE9F8BFE1}"/>
                </a:ext>
              </a:extLst>
            </p:cNvPr>
            <p:cNvSpPr txBox="1"/>
            <p:nvPr/>
          </p:nvSpPr>
          <p:spPr>
            <a:xfrm>
              <a:off x="4655365" y="5344387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মাটিতে বালি কাদা এবং হিউমাস থাকে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0C6A9-2664-4E3E-BDBF-FAAD450481BC}"/>
              </a:ext>
            </a:extLst>
          </p:cNvPr>
          <p:cNvGrpSpPr/>
          <p:nvPr/>
        </p:nvGrpSpPr>
        <p:grpSpPr>
          <a:xfrm>
            <a:off x="5891204" y="2719107"/>
            <a:ext cx="2458757" cy="1784917"/>
            <a:chOff x="5743278" y="2992856"/>
            <a:chExt cx="2458757" cy="1784917"/>
          </a:xfrm>
        </p:grpSpPr>
        <p:sp>
          <p:nvSpPr>
            <p:cNvPr id="10" name="Cloud Callout 11">
              <a:extLst>
                <a:ext uri="{FF2B5EF4-FFF2-40B4-BE49-F238E27FC236}">
                  <a16:creationId xmlns:a16="http://schemas.microsoft.com/office/drawing/2014/main" id="{B8FA9D12-B303-403F-AE1C-0D634261CEAA}"/>
                </a:ext>
              </a:extLst>
            </p:cNvPr>
            <p:cNvSpPr/>
            <p:nvPr/>
          </p:nvSpPr>
          <p:spPr>
            <a:xfrm>
              <a:off x="5743278" y="2992856"/>
              <a:ext cx="2253961" cy="1784917"/>
            </a:xfrm>
            <a:prstGeom prst="cloudCallout">
              <a:avLst>
                <a:gd name="adj1" fmla="val -123892"/>
                <a:gd name="adj2" fmla="val -19900"/>
              </a:avLst>
            </a:prstGeom>
            <a:gradFill>
              <a:gsLst>
                <a:gs pos="0">
                  <a:schemeClr val="bg1"/>
                </a:gs>
                <a:gs pos="25000">
                  <a:schemeClr val="bg1"/>
                </a:gs>
                <a:gs pos="46000">
                  <a:srgbClr val="F197DE"/>
                </a:gs>
                <a:gs pos="100000">
                  <a:srgbClr val="B529AB"/>
                </a:gs>
              </a:gsLst>
              <a:lin ang="81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1CBFE9-B549-4047-A32C-4C1075E3E141}"/>
                </a:ext>
              </a:extLst>
            </p:cNvPr>
            <p:cNvSpPr txBox="1"/>
            <p:nvPr/>
          </p:nvSpPr>
          <p:spPr>
            <a:xfrm>
              <a:off x="5948074" y="3305000"/>
              <a:ext cx="2253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দোআঁশ মাটির কণাগুলো বিভিন্ন আকারের।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A13EF-6AD0-4EBB-A24A-0C5AE3AC4C64}"/>
              </a:ext>
            </a:extLst>
          </p:cNvPr>
          <p:cNvSpPr txBox="1"/>
          <p:nvPr/>
        </p:nvSpPr>
        <p:spPr>
          <a:xfrm>
            <a:off x="457200" y="65186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</p:spTree>
    <p:extLst>
      <p:ext uri="{BB962C8B-B14F-4D97-AF65-F5344CB8AC3E}">
        <p14:creationId xmlns:p14="http://schemas.microsoft.com/office/powerpoint/2010/main" val="28092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39518A-449E-4F37-ACD6-D043AAB8F4EB}"/>
              </a:ext>
            </a:extLst>
          </p:cNvPr>
          <p:cNvSpPr/>
          <p:nvPr/>
        </p:nvSpPr>
        <p:spPr>
          <a:xfrm>
            <a:off x="1447800" y="685799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D95CC-ECD8-450F-BC5E-CD9E135E3ABA}"/>
              </a:ext>
            </a:extLst>
          </p:cNvPr>
          <p:cNvSpPr txBox="1"/>
          <p:nvPr/>
        </p:nvSpPr>
        <p:spPr>
          <a:xfrm>
            <a:off x="2655943" y="2362200"/>
            <a:ext cx="427825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solidFill>
                  <a:srgbClr val="B529A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ও 32 পৃষ্ঠায় কি আছে আমরা একটু দেখি</a:t>
            </a:r>
          </a:p>
        </p:txBody>
      </p:sp>
    </p:spTree>
    <p:extLst>
      <p:ext uri="{BB962C8B-B14F-4D97-AF65-F5344CB8AC3E}">
        <p14:creationId xmlns:p14="http://schemas.microsoft.com/office/powerpoint/2010/main" val="5193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9CA5E6-4EAF-4094-BE77-23A64BD73E1F}"/>
              </a:ext>
            </a:extLst>
          </p:cNvPr>
          <p:cNvSpPr txBox="1"/>
          <p:nvPr/>
        </p:nvSpPr>
        <p:spPr>
          <a:xfrm>
            <a:off x="2451100" y="594807"/>
            <a:ext cx="4267200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60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D1C2C-41F0-4D30-AC41-5BA04D375C90}"/>
              </a:ext>
            </a:extLst>
          </p:cNvPr>
          <p:cNvSpPr txBox="1"/>
          <p:nvPr/>
        </p:nvSpPr>
        <p:spPr>
          <a:xfrm>
            <a:off x="314108" y="2330759"/>
            <a:ext cx="87842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দোআঁশ মাটির পার্থক্য লেখ।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50A3FF-56A8-4B4F-9AD3-DF2E98C740AE}"/>
              </a:ext>
            </a:extLst>
          </p:cNvPr>
          <p:cNvSpPr/>
          <p:nvPr/>
        </p:nvSpPr>
        <p:spPr>
          <a:xfrm>
            <a:off x="314108" y="3352800"/>
            <a:ext cx="87842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 ও দোআঁশ মাটির পার্থক্য লেখ।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39DE6-B0FF-4A21-A3A9-D8AEF4F9AB3B}"/>
              </a:ext>
            </a:extLst>
          </p:cNvPr>
          <p:cNvSpPr txBox="1"/>
          <p:nvPr/>
        </p:nvSpPr>
        <p:spPr>
          <a:xfrm>
            <a:off x="301408" y="4494913"/>
            <a:ext cx="84182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ও এঁটেল মাটির পার্থক্য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2390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CDE0B-EE90-40C8-BD7F-4E7DED140386}"/>
              </a:ext>
            </a:extLst>
          </p:cNvPr>
          <p:cNvSpPr txBox="1"/>
          <p:nvPr/>
        </p:nvSpPr>
        <p:spPr>
          <a:xfrm>
            <a:off x="4581979" y="453886"/>
            <a:ext cx="302804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অনুশীলন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67E24-7475-4084-89E1-B0C3BFF943CF}"/>
              </a:ext>
            </a:extLst>
          </p:cNvPr>
          <p:cNvSpPr txBox="1"/>
          <p:nvPr/>
        </p:nvSpPr>
        <p:spPr>
          <a:xfrm>
            <a:off x="3031409" y="1343527"/>
            <a:ext cx="61291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75DB37-F169-41AC-B196-2519031F28B6}"/>
              </a:ext>
            </a:extLst>
          </p:cNvPr>
          <p:cNvGrpSpPr/>
          <p:nvPr/>
        </p:nvGrpSpPr>
        <p:grpSpPr>
          <a:xfrm>
            <a:off x="441539" y="1927887"/>
            <a:ext cx="8140034" cy="3307722"/>
            <a:chOff x="1150257" y="3139650"/>
            <a:chExt cx="6629400" cy="36836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DB8DDB-4DA7-4BE4-913C-98B53F18B620}"/>
                </a:ext>
              </a:extLst>
            </p:cNvPr>
            <p:cNvSpPr txBox="1"/>
            <p:nvPr/>
          </p:nvSpPr>
          <p:spPr>
            <a:xfrm>
              <a:off x="1150257" y="3139650"/>
              <a:ext cx="6629400" cy="36836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0B9F52-7089-49F7-8268-7119BC66353B}"/>
                </a:ext>
              </a:extLst>
            </p:cNvPr>
            <p:cNvCxnSpPr/>
            <p:nvPr/>
          </p:nvCxnSpPr>
          <p:spPr>
            <a:xfrm>
              <a:off x="1150257" y="3867550"/>
              <a:ext cx="6629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577539-14E8-4DA3-B664-4DACA585D95F}"/>
                </a:ext>
              </a:extLst>
            </p:cNvPr>
            <p:cNvCxnSpPr/>
            <p:nvPr/>
          </p:nvCxnSpPr>
          <p:spPr>
            <a:xfrm>
              <a:off x="5330852" y="3139650"/>
              <a:ext cx="0" cy="36836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5B79B99-5BA8-48BE-8C17-78F86721F9FC}"/>
              </a:ext>
            </a:extLst>
          </p:cNvPr>
          <p:cNvSpPr txBox="1"/>
          <p:nvPr/>
        </p:nvSpPr>
        <p:spPr>
          <a:xfrm>
            <a:off x="5672089" y="2637301"/>
            <a:ext cx="22990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987229-08F3-4AA8-A88E-18720C4767B9}"/>
              </a:ext>
            </a:extLst>
          </p:cNvPr>
          <p:cNvSpPr/>
          <p:nvPr/>
        </p:nvSpPr>
        <p:spPr>
          <a:xfrm>
            <a:off x="385011" y="2574758"/>
            <a:ext cx="5225391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এঁটেল মাটি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মাটির কণা খুব বড়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মাটির কণা বিভিন্ন আকারের হয়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পানি ধারণ ক্ষমতা সবচেয়ে বেশি</a:t>
            </a:r>
          </a:p>
          <a:p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দোআঁশ মাটি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0610E1-25F9-464C-8D39-FDFD1A12FABC}"/>
              </a:ext>
            </a:extLst>
          </p:cNvPr>
          <p:cNvSpPr/>
          <p:nvPr/>
        </p:nvSpPr>
        <p:spPr>
          <a:xfrm>
            <a:off x="1786427" y="1866318"/>
            <a:ext cx="182614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 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7C0D89-C383-450C-A884-F003325F51DB}"/>
              </a:ext>
            </a:extLst>
          </p:cNvPr>
          <p:cNvSpPr/>
          <p:nvPr/>
        </p:nvSpPr>
        <p:spPr>
          <a:xfrm>
            <a:off x="6130109" y="1866317"/>
            <a:ext cx="168507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</a:t>
            </a:r>
            <a:endParaRPr lang="en-US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8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8BFE8-C86A-4965-9FB9-AE17E089D296}"/>
              </a:ext>
            </a:extLst>
          </p:cNvPr>
          <p:cNvSpPr txBox="1"/>
          <p:nvPr/>
        </p:nvSpPr>
        <p:spPr>
          <a:xfrm>
            <a:off x="2286000" y="284748"/>
            <a:ext cx="3352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4A0E0-24F6-4EEC-9537-5AB694294F90}"/>
              </a:ext>
            </a:extLst>
          </p:cNvPr>
          <p:cNvSpPr txBox="1"/>
          <p:nvPr/>
        </p:nvSpPr>
        <p:spPr>
          <a:xfrm>
            <a:off x="381001" y="20574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মাটি কী?</a:t>
            </a:r>
          </a:p>
          <a:p>
            <a:r>
              <a:rPr lang="en-US" sz="4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মাটির পাঁচটি উপাদানের নাম লিখ।</a:t>
            </a:r>
          </a:p>
          <a:p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 মাটিকে কয়টি ও কী কী  ভাগে ভাগ</a:t>
            </a:r>
          </a:p>
          <a:p>
            <a:r>
              <a:rPr lang="en-US" sz="4800" b="1" dirty="0">
                <a:ln w="11430"/>
                <a:solidFill>
                  <a:srgbClr val="B529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করা যায় ?</a:t>
            </a:r>
          </a:p>
        </p:txBody>
      </p:sp>
    </p:spTree>
    <p:extLst>
      <p:ext uri="{BB962C8B-B14F-4D97-AF65-F5344CB8AC3E}">
        <p14:creationId xmlns:p14="http://schemas.microsoft.com/office/powerpoint/2010/main" val="40964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8C4708-8C6D-43BD-82E9-AA278C63F080}"/>
              </a:ext>
            </a:extLst>
          </p:cNvPr>
          <p:cNvSpPr txBox="1"/>
          <p:nvPr/>
        </p:nvSpPr>
        <p:spPr>
          <a:xfrm>
            <a:off x="3852543" y="438753"/>
            <a:ext cx="390325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rgbClr val="D0790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6F0E3-C76F-471E-9412-6AA5515F9003}"/>
              </a:ext>
            </a:extLst>
          </p:cNvPr>
          <p:cNvSpPr txBox="1"/>
          <p:nvPr/>
        </p:nvSpPr>
        <p:spPr>
          <a:xfrm>
            <a:off x="3647805" y="1369777"/>
            <a:ext cx="43127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9FDA3-EEEE-4CAD-8509-9FCC8016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3" y="2477773"/>
            <a:ext cx="9107714" cy="43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FAE9DB-E4E2-4687-A853-B7951C3C02E5}"/>
              </a:ext>
            </a:extLst>
          </p:cNvPr>
          <p:cNvSpPr/>
          <p:nvPr/>
        </p:nvSpPr>
        <p:spPr>
          <a:xfrm>
            <a:off x="4923692" y="675249"/>
            <a:ext cx="2771336" cy="90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শিক্ষক</a:t>
            </a:r>
            <a:r>
              <a:rPr lang="en-GB" sz="2400" dirty="0"/>
              <a:t> </a:t>
            </a:r>
            <a:r>
              <a:rPr lang="en-GB" sz="2400" dirty="0" err="1"/>
              <a:t>পরিচিতি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070EF-445E-4A17-86F7-567010A99C65}"/>
              </a:ext>
            </a:extLst>
          </p:cNvPr>
          <p:cNvSpPr/>
          <p:nvPr/>
        </p:nvSpPr>
        <p:spPr>
          <a:xfrm rot="10800000" flipV="1">
            <a:off x="5289452" y="2363372"/>
            <a:ext cx="4403188" cy="2546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মোঃ</a:t>
            </a:r>
            <a:r>
              <a:rPr lang="en-GB" sz="2800" dirty="0"/>
              <a:t> </a:t>
            </a:r>
            <a:r>
              <a:rPr lang="en-GB" sz="2800" dirty="0" err="1"/>
              <a:t>ছাদেকুজ্জামান</a:t>
            </a:r>
            <a:endParaRPr lang="en-GB" sz="2800" dirty="0"/>
          </a:p>
          <a:p>
            <a:pPr algn="ctr"/>
            <a:r>
              <a:rPr lang="en-GB" sz="2800" dirty="0" err="1"/>
              <a:t>সহঃ</a:t>
            </a:r>
            <a:r>
              <a:rPr lang="en-GB" sz="2800" dirty="0"/>
              <a:t> </a:t>
            </a:r>
            <a:r>
              <a:rPr lang="en-GB" sz="2800" dirty="0" err="1"/>
              <a:t>শিক্ষক</a:t>
            </a:r>
            <a:endParaRPr lang="en-GB" sz="2800" dirty="0"/>
          </a:p>
          <a:p>
            <a:pPr algn="ctr"/>
            <a:r>
              <a:rPr lang="en-GB" sz="2800" dirty="0" err="1"/>
              <a:t>ভাদেড়া</a:t>
            </a:r>
            <a:r>
              <a:rPr lang="en-GB" sz="2800" dirty="0"/>
              <a:t> </a:t>
            </a:r>
            <a:r>
              <a:rPr lang="en-GB" sz="2800" dirty="0" err="1"/>
              <a:t>সরঃ</a:t>
            </a:r>
            <a:r>
              <a:rPr lang="en-GB" sz="2800" dirty="0"/>
              <a:t> </a:t>
            </a:r>
            <a:r>
              <a:rPr lang="en-GB" sz="2800" dirty="0" err="1"/>
              <a:t>প্রাথঃ</a:t>
            </a:r>
            <a:r>
              <a:rPr lang="en-GB" sz="2800" dirty="0"/>
              <a:t> </a:t>
            </a:r>
            <a:r>
              <a:rPr lang="en-GB" sz="2800" dirty="0" err="1"/>
              <a:t>বিদ্যালয়</a:t>
            </a:r>
            <a:endParaRPr lang="en-GB" sz="2800" dirty="0"/>
          </a:p>
          <a:p>
            <a:pPr algn="ctr"/>
            <a:r>
              <a:rPr lang="en-GB" sz="2800" dirty="0" err="1"/>
              <a:t>তাড়াইল</a:t>
            </a:r>
            <a:r>
              <a:rPr lang="en-GB" sz="2800" dirty="0"/>
              <a:t>, </a:t>
            </a:r>
            <a:r>
              <a:rPr lang="en-GB" sz="2800" dirty="0" err="1"/>
              <a:t>কিশোরগঞ্জ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C2FD13-C529-4356-A961-8C3DF13B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96" y="2231030"/>
            <a:ext cx="2679072" cy="27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E5CDEF-638B-4FF4-924B-365F7A1A213F}"/>
              </a:ext>
            </a:extLst>
          </p:cNvPr>
          <p:cNvSpPr txBox="1"/>
          <p:nvPr/>
        </p:nvSpPr>
        <p:spPr>
          <a:xfrm>
            <a:off x="3520622" y="123835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B8496-C0D0-4291-A3CD-40D9467A0E13}"/>
              </a:ext>
            </a:extLst>
          </p:cNvPr>
          <p:cNvSpPr txBox="1"/>
          <p:nvPr/>
        </p:nvSpPr>
        <p:spPr>
          <a:xfrm>
            <a:off x="3124200" y="2438684"/>
            <a:ext cx="530678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- তৃতীয়</a:t>
            </a:r>
          </a:p>
          <a:p>
            <a:pPr algn="ctr"/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pPr algn="ctr"/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5(মাটি)</a:t>
            </a:r>
          </a:p>
          <a:p>
            <a:pPr algn="ctr"/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পাঠ-বিভিন্ন ধরনের মাটি </a:t>
            </a:r>
          </a:p>
        </p:txBody>
      </p:sp>
    </p:spTree>
    <p:extLst>
      <p:ext uri="{BB962C8B-B14F-4D97-AF65-F5344CB8AC3E}">
        <p14:creationId xmlns:p14="http://schemas.microsoft.com/office/powerpoint/2010/main" val="1238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AB0075-B1AE-4514-BCEF-48573D0F4011}"/>
              </a:ext>
            </a:extLst>
          </p:cNvPr>
          <p:cNvSpPr/>
          <p:nvPr/>
        </p:nvSpPr>
        <p:spPr>
          <a:xfrm>
            <a:off x="1783516" y="55638"/>
            <a:ext cx="590257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C776-FC0F-4B93-A7EB-95345F051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1150"/>
            <a:ext cx="41910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E8224-D420-40D5-943B-62AD8B82E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8" y="1581150"/>
            <a:ext cx="4235719" cy="3143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56D91-5313-44A1-AA0A-BBF766FC3C4C}"/>
              </a:ext>
            </a:extLst>
          </p:cNvPr>
          <p:cNvSpPr txBox="1"/>
          <p:nvPr/>
        </p:nvSpPr>
        <p:spPr>
          <a:xfrm>
            <a:off x="318654" y="5184898"/>
            <a:ext cx="850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</a:p>
        </p:txBody>
      </p:sp>
    </p:spTree>
    <p:extLst>
      <p:ext uri="{BB962C8B-B14F-4D97-AF65-F5344CB8AC3E}">
        <p14:creationId xmlns:p14="http://schemas.microsoft.com/office/powerpoint/2010/main" val="26149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9D48A-0C59-4F70-873B-9E957D09374B}"/>
              </a:ext>
            </a:extLst>
          </p:cNvPr>
          <p:cNvSpPr/>
          <p:nvPr/>
        </p:nvSpPr>
        <p:spPr>
          <a:xfrm>
            <a:off x="228600" y="-144839"/>
            <a:ext cx="283282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শিরোনাম</a:t>
            </a:r>
            <a:r>
              <a:rPr lang="en-US" sz="6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:</a:t>
            </a:r>
            <a:endParaRPr lang="en-US" sz="66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EE4E09-2AB9-4268-B034-EE7441521474}"/>
              </a:ext>
            </a:extLst>
          </p:cNvPr>
          <p:cNvSpPr/>
          <p:nvPr/>
        </p:nvSpPr>
        <p:spPr>
          <a:xfrm>
            <a:off x="3581400" y="761000"/>
            <a:ext cx="4489272" cy="27304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3D8F2-1CE1-4417-999E-C9B45EDAC581}"/>
              </a:ext>
            </a:extLst>
          </p:cNvPr>
          <p:cNvSpPr/>
          <p:nvPr/>
        </p:nvSpPr>
        <p:spPr>
          <a:xfrm>
            <a:off x="3751578" y="656107"/>
            <a:ext cx="41489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</a:t>
            </a:r>
          </a:p>
        </p:txBody>
      </p:sp>
    </p:spTree>
    <p:extLst>
      <p:ext uri="{BB962C8B-B14F-4D97-AF65-F5344CB8AC3E}">
        <p14:creationId xmlns:p14="http://schemas.microsoft.com/office/powerpoint/2010/main" val="3618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D422C8-F1C0-430F-99A8-138F45F782A6}"/>
              </a:ext>
            </a:extLst>
          </p:cNvPr>
          <p:cNvSpPr/>
          <p:nvPr/>
        </p:nvSpPr>
        <p:spPr>
          <a:xfrm>
            <a:off x="2895599" y="589548"/>
            <a:ext cx="4325223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all" normalizeH="0" baseline="0" noProof="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000" b="1" i="0" u="none" strike="noStrike" kern="0" cap="all" normalizeH="0" baseline="0" noProof="0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B4598-1BA0-40FB-BD18-ECB92ABFC19F}"/>
              </a:ext>
            </a:extLst>
          </p:cNvPr>
          <p:cNvSpPr txBox="1"/>
          <p:nvPr/>
        </p:nvSpPr>
        <p:spPr>
          <a:xfrm>
            <a:off x="635000" y="3352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 করতে</a:t>
            </a:r>
          </a:p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144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90C11-144F-49B5-9703-3A9F969994AB}"/>
              </a:ext>
            </a:extLst>
          </p:cNvPr>
          <p:cNvSpPr txBox="1"/>
          <p:nvPr/>
        </p:nvSpPr>
        <p:spPr>
          <a:xfrm>
            <a:off x="533400" y="28474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মাটি কী দিয়ে তৈরি?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EEFD313-447D-456D-98B5-ED49D8E1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7852"/>
            <a:ext cx="2991428" cy="523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66A13-4A33-47A9-9A62-B4533839EE12}"/>
              </a:ext>
            </a:extLst>
          </p:cNvPr>
          <p:cNvSpPr txBox="1"/>
          <p:nvPr/>
        </p:nvSpPr>
        <p:spPr>
          <a:xfrm>
            <a:off x="5709442" y="2486376"/>
            <a:ext cx="24439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 বস্তু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3586A-F7FA-471C-B362-957FE315EED1}"/>
              </a:ext>
            </a:extLst>
          </p:cNvPr>
          <p:cNvSpPr txBox="1"/>
          <p:nvPr/>
        </p:nvSpPr>
        <p:spPr>
          <a:xfrm>
            <a:off x="5695587" y="3637549"/>
            <a:ext cx="12918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E965F-5BB9-4F48-B58F-3CDA5DE29E26}"/>
              </a:ext>
            </a:extLst>
          </p:cNvPr>
          <p:cNvSpPr txBox="1"/>
          <p:nvPr/>
        </p:nvSpPr>
        <p:spPr>
          <a:xfrm>
            <a:off x="5709442" y="4535268"/>
            <a:ext cx="12219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10BA7-2DB9-47A4-90F9-E17A5CB087E0}"/>
              </a:ext>
            </a:extLst>
          </p:cNvPr>
          <p:cNvSpPr txBox="1"/>
          <p:nvPr/>
        </p:nvSpPr>
        <p:spPr>
          <a:xfrm>
            <a:off x="5800100" y="5181600"/>
            <a:ext cx="11873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A3682-C4B7-4362-9318-C4DFDB4532EF}"/>
              </a:ext>
            </a:extLst>
          </p:cNvPr>
          <p:cNvSpPr txBox="1"/>
          <p:nvPr/>
        </p:nvSpPr>
        <p:spPr>
          <a:xfrm>
            <a:off x="5721121" y="5839177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কাদামাটি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410989-08B9-4F4F-B56E-AE6B2355A8AE}"/>
              </a:ext>
            </a:extLst>
          </p:cNvPr>
          <p:cNvCxnSpPr/>
          <p:nvPr/>
        </p:nvCxnSpPr>
        <p:spPr>
          <a:xfrm>
            <a:off x="3429436" y="2871096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0CEE45-F8D0-40C9-B3B6-63A5BD442383}"/>
              </a:ext>
            </a:extLst>
          </p:cNvPr>
          <p:cNvCxnSpPr/>
          <p:nvPr/>
        </p:nvCxnSpPr>
        <p:spPr>
          <a:xfrm>
            <a:off x="3429436" y="3992876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AF6AE5-7CF6-4702-A2EA-A2B308F69406}"/>
              </a:ext>
            </a:extLst>
          </p:cNvPr>
          <p:cNvCxnSpPr/>
          <p:nvPr/>
        </p:nvCxnSpPr>
        <p:spPr>
          <a:xfrm>
            <a:off x="3464191" y="4919988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57DA1-76B8-4510-9D01-990B463C8C4F}"/>
              </a:ext>
            </a:extLst>
          </p:cNvPr>
          <p:cNvCxnSpPr/>
          <p:nvPr/>
        </p:nvCxnSpPr>
        <p:spPr>
          <a:xfrm>
            <a:off x="3464191" y="5652706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1B567B-7D0E-43DE-A663-AFEC6B57E100}"/>
              </a:ext>
            </a:extLst>
          </p:cNvPr>
          <p:cNvCxnSpPr/>
          <p:nvPr/>
        </p:nvCxnSpPr>
        <p:spPr>
          <a:xfrm>
            <a:off x="3290483" y="6221398"/>
            <a:ext cx="2208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89DB90-6A57-48B5-BC9E-C612B55EAC2A}"/>
              </a:ext>
            </a:extLst>
          </p:cNvPr>
          <p:cNvSpPr txBox="1"/>
          <p:nvPr/>
        </p:nvSpPr>
        <p:spPr>
          <a:xfrm>
            <a:off x="1752600" y="46734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8F787-D99E-4B3F-A986-5D7A9C4F9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" y="1061603"/>
            <a:ext cx="3712833" cy="27248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DF1AF-0E3A-48E1-8F03-0A3C2CD15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70" y="1034258"/>
            <a:ext cx="3315694" cy="2623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A873F-783C-4F1A-8764-847A4A052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16925"/>
            <a:ext cx="3581400" cy="23782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615AF-A189-493E-B54B-09AC97734D41}"/>
              </a:ext>
            </a:extLst>
          </p:cNvPr>
          <p:cNvSpPr txBox="1"/>
          <p:nvPr/>
        </p:nvSpPr>
        <p:spPr>
          <a:xfrm>
            <a:off x="457200" y="378359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6E9C2B-E0E4-4B85-9F18-44632CF20DF3}"/>
              </a:ext>
            </a:extLst>
          </p:cNvPr>
          <p:cNvSpPr txBox="1"/>
          <p:nvPr/>
        </p:nvSpPr>
        <p:spPr>
          <a:xfrm>
            <a:off x="7031182" y="3641329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D728C-B6B6-438C-974A-3DA77736FEA7}"/>
              </a:ext>
            </a:extLst>
          </p:cNvPr>
          <p:cNvSpPr txBox="1"/>
          <p:nvPr/>
        </p:nvSpPr>
        <p:spPr>
          <a:xfrm>
            <a:off x="3830782" y="6204466"/>
            <a:ext cx="2265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</p:txBody>
      </p:sp>
    </p:spTree>
    <p:extLst>
      <p:ext uri="{BB962C8B-B14F-4D97-AF65-F5344CB8AC3E}">
        <p14:creationId xmlns:p14="http://schemas.microsoft.com/office/powerpoint/2010/main" val="25253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E3F655-2CE5-4D03-B787-3A82F68C987D}"/>
              </a:ext>
            </a:extLst>
          </p:cNvPr>
          <p:cNvSpPr txBox="1"/>
          <p:nvPr/>
        </p:nvSpPr>
        <p:spPr>
          <a:xfrm>
            <a:off x="178706" y="129076"/>
            <a:ext cx="4469493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মাটির বৈশিষ্ট্য: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7BED4-1F3A-4896-B925-C2DB07B0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" y="1892152"/>
            <a:ext cx="519354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F8ADF1-863C-4DF8-B998-5D7D92D20ECA}"/>
              </a:ext>
            </a:extLst>
          </p:cNvPr>
          <p:cNvGrpSpPr/>
          <p:nvPr/>
        </p:nvGrpSpPr>
        <p:grpSpPr>
          <a:xfrm>
            <a:off x="4724400" y="749063"/>
            <a:ext cx="2587337" cy="2051245"/>
            <a:chOff x="5337464" y="990600"/>
            <a:chExt cx="2587337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F4540629-DAF2-4C5F-BADA-F4E61A0E621A}"/>
                </a:ext>
              </a:extLst>
            </p:cNvPr>
            <p:cNvSpPr/>
            <p:nvPr/>
          </p:nvSpPr>
          <p:spPr>
            <a:xfrm>
              <a:off x="5337464" y="990600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47495E-87A0-46AF-951A-E4507744E012}"/>
                </a:ext>
              </a:extLst>
            </p:cNvPr>
            <p:cNvSpPr txBox="1"/>
            <p:nvPr/>
          </p:nvSpPr>
          <p:spPr>
            <a:xfrm>
              <a:off x="5638801" y="1366736"/>
              <a:ext cx="22860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এঁটেল মাটি সাধারণত লালচে রঙের হয়।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44BE90-A0B7-4D96-9174-07E7FA51C634}"/>
              </a:ext>
            </a:extLst>
          </p:cNvPr>
          <p:cNvGrpSpPr/>
          <p:nvPr/>
        </p:nvGrpSpPr>
        <p:grpSpPr>
          <a:xfrm>
            <a:off x="5694650" y="2461067"/>
            <a:ext cx="3214694" cy="2369368"/>
            <a:chOff x="6073975" y="3118431"/>
            <a:chExt cx="2576457" cy="205124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5BB961FC-D323-4FE7-A968-97E12DAF1F83}"/>
                </a:ext>
              </a:extLst>
            </p:cNvPr>
            <p:cNvSpPr/>
            <p:nvPr/>
          </p:nvSpPr>
          <p:spPr>
            <a:xfrm>
              <a:off x="6139296" y="3118431"/>
              <a:ext cx="2511136" cy="2051245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41000">
                  <a:srgbClr val="C4F4F7"/>
                </a:gs>
                <a:gs pos="73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B51030-12A7-406D-9FAA-F02C33D2495C}"/>
                </a:ext>
              </a:extLst>
            </p:cNvPr>
            <p:cNvSpPr txBox="1"/>
            <p:nvPr/>
          </p:nvSpPr>
          <p:spPr>
            <a:xfrm>
              <a:off x="6073975" y="3464802"/>
              <a:ext cx="2514600" cy="1358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ভেজা হাতে ধরলে আঠালো মনে হয়, শুকনো মাটি মসৃণ।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80A4A6-3218-4612-9CF7-C33E0A67467E}"/>
              </a:ext>
            </a:extLst>
          </p:cNvPr>
          <p:cNvGrpSpPr/>
          <p:nvPr/>
        </p:nvGrpSpPr>
        <p:grpSpPr>
          <a:xfrm>
            <a:off x="4648200" y="4785973"/>
            <a:ext cx="2511136" cy="1767227"/>
            <a:chOff x="5110596" y="4806755"/>
            <a:chExt cx="2511136" cy="2051245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74CC9020-7178-4EEC-8BA4-90F8E531A536}"/>
                </a:ext>
              </a:extLst>
            </p:cNvPr>
            <p:cNvSpPr/>
            <p:nvPr/>
          </p:nvSpPr>
          <p:spPr>
            <a:xfrm>
              <a:off x="5110596" y="4806755"/>
              <a:ext cx="2511136" cy="2051245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3C1BB2-8279-4E71-887B-34DF3C8A469A}"/>
                </a:ext>
              </a:extLst>
            </p:cNvPr>
            <p:cNvSpPr txBox="1"/>
            <p:nvPr/>
          </p:nvSpPr>
          <p:spPr>
            <a:xfrm>
              <a:off x="5186796" y="5177518"/>
              <a:ext cx="2057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মাটির কণা সবচেয়ে </a:t>
              </a:r>
              <a:r>
                <a:rPr lang="en-US" sz="32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9ED769-C9CD-4B89-99AA-5903588CAB0D}"/>
              </a:ext>
            </a:extLst>
          </p:cNvPr>
          <p:cNvSpPr txBox="1"/>
          <p:nvPr/>
        </p:nvSpPr>
        <p:spPr>
          <a:xfrm>
            <a:off x="838200" y="956480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</p:txBody>
      </p:sp>
    </p:spTree>
    <p:extLst>
      <p:ext uri="{BB962C8B-B14F-4D97-AF65-F5344CB8AC3E}">
        <p14:creationId xmlns:p14="http://schemas.microsoft.com/office/powerpoint/2010/main" val="12760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304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</cp:revision>
  <dcterms:created xsi:type="dcterms:W3CDTF">2019-12-25T14:51:52Z</dcterms:created>
  <dcterms:modified xsi:type="dcterms:W3CDTF">2019-12-26T07:04:18Z</dcterms:modified>
</cp:coreProperties>
</file>