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69" r:id="rId3"/>
    <p:sldId id="270" r:id="rId4"/>
    <p:sldId id="258" r:id="rId5"/>
    <p:sldId id="259" r:id="rId6"/>
    <p:sldId id="260" r:id="rId7"/>
    <p:sldId id="271" r:id="rId8"/>
    <p:sldId id="272" r:id="rId9"/>
    <p:sldId id="274" r:id="rId10"/>
    <p:sldId id="268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1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0B56A-5777-46B3-9970-86D650DE9AB0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E4139-D9B9-4976-A228-6BEFBF415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8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E4139-D9B9-4976-A228-6BEFBF4159B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E4139-D9B9-4976-A228-6BEFBF4159B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838200"/>
            <a:ext cx="3200400" cy="1524000"/>
          </a:xfrm>
          <a:blipFill>
            <a:blip r:embed="rId2"/>
            <a:tile tx="0" ty="0" sx="100000" sy="100000" flip="none" algn="tl"/>
          </a:blipFill>
          <a:ln w="57150">
            <a:solidFill>
              <a:schemeClr val="accent1"/>
            </a:solidFill>
            <a:prstDash val="sysDash"/>
          </a:ln>
        </p:spPr>
        <p:txBody>
          <a:bodyPr>
            <a:noAutofit/>
          </a:bodyPr>
          <a:lstStyle/>
          <a:p>
            <a:r>
              <a:rPr lang="en-US" sz="9600" b="1" cap="all" dirty="0" err="1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b="1" cap="all" dirty="0">
              <a:ln w="9000" cmpd="sng">
                <a:solidFill>
                  <a:srgbClr val="7030A0"/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_1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819400"/>
            <a:ext cx="5638800" cy="4038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2060"/>
            </a:solidFill>
            <a:prstDash val="sysDash"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3582769" cy="198120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3" name="Picture 2" descr="hh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609600"/>
            <a:ext cx="3048000" cy="2432858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4" name="Picture 3" descr="rr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08" y="3429000"/>
            <a:ext cx="3657017" cy="2789009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5" name="Picture 4" descr="f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366868"/>
            <a:ext cx="3657600" cy="2729132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14400"/>
            <a:ext cx="7391400" cy="1981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7030A0"/>
                </a:solidFill>
              </a:rPr>
              <a:t>একক</a:t>
            </a:r>
            <a:r>
              <a:rPr lang="en-US" sz="6600" dirty="0" smtClean="0">
                <a:solidFill>
                  <a:srgbClr val="7030A0"/>
                </a:solidFill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</a:rPr>
              <a:t>কাজ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3886200"/>
            <a:ext cx="7620000" cy="8382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ভূমিক্ষয়ের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প্রকৃতিক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bn-BD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ও কি কি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914400"/>
            <a:ext cx="30027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2895600"/>
            <a:ext cx="55419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ভূমিক্ষয়ের প্রাকৃতিক কারন দুই প্রকারঃ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১)পানি ভূমিক্ষয় ও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২)বায়ু ভূমিক্ষয়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0" y="762000"/>
            <a:ext cx="5867400" cy="1371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895600"/>
            <a:ext cx="6705600" cy="1524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প্রশ্নঃআস্তরণ</a:t>
            </a:r>
            <a:r>
              <a:rPr lang="en-US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ভূমিক্ষয়ের</a:t>
            </a:r>
            <a:r>
              <a:rPr lang="en-US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914400"/>
            <a:ext cx="5334000" cy="167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3352800"/>
            <a:ext cx="7086600" cy="1447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ভূমিক্ষয়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রোধের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914400"/>
            <a:ext cx="4648200" cy="1524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3048000"/>
            <a:ext cx="5562600" cy="2209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১।বৃষ্টিপাত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ভূমিক্ষয়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২।জুম চাষ কি 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৩।কণ্টোর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457200"/>
            <a:ext cx="5562600" cy="1676400"/>
          </a:xfrm>
          <a:prstGeom prst="ellipse">
            <a:avLst/>
          </a:prstGeom>
          <a:solidFill>
            <a:schemeClr val="accent2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71600" y="2971800"/>
            <a:ext cx="6172200" cy="1981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ভূমিক্ষয়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রোধের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উপায়গুলো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 নিজের ভাষায়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0" y="533400"/>
            <a:ext cx="3352800" cy="1676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_0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2590800"/>
            <a:ext cx="4419600" cy="3124200"/>
          </a:xfrm>
          <a:prstGeom prst="rect">
            <a:avLst/>
          </a:prstGeom>
          <a:ln w="57150">
            <a:solidFill>
              <a:schemeClr val="tx1"/>
            </a:solidFill>
            <a:prstDash val="sysDash"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838200"/>
            <a:ext cx="27029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905000"/>
            <a:ext cx="495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মোঃশা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হাদাত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পাটওয়ারী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সহকারি শিক্ষক(কৃষি)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কালচোঁ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জি,এ,দাখিল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মাদ্রসা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কচুয়া-চাঁদপুর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নং-০১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913-589467।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shahadatpatwary03@gmail.com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14483" r="24115" b="18851"/>
          <a:stretch/>
        </p:blipFill>
        <p:spPr>
          <a:xfrm>
            <a:off x="5911267" y="1676400"/>
            <a:ext cx="2702984" cy="4572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990600"/>
            <a:ext cx="35942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90800"/>
            <a:ext cx="428354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শ্রেণী-৯ম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বিষয়-কৃষি শিক্ষা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প্রথম অধ্যায়(তৃতীয় পরিচ্ছেদ)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সময়-৪৫মিনিট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তারিখ-১১/০১/২০১৬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14400"/>
            <a:ext cx="3657600" cy="2895600"/>
          </a:xfrm>
          <a:prstGeom prst="ellipse">
            <a:avLst/>
          </a:prstGeom>
          <a:ln w="57150" cap="rnd">
            <a:solidFill>
              <a:srgbClr val="FFFF00"/>
            </a:solidFill>
            <a:prstDash val="lgDash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f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066800"/>
            <a:ext cx="4114800" cy="2590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FFFF00"/>
            </a:solidFill>
          </a:ln>
        </p:spPr>
      </p:pic>
      <p:pic>
        <p:nvPicPr>
          <p:cNvPr id="1026" name="Picture 2" descr="C:\Users\DOEL\Desktop\New photos\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114800"/>
            <a:ext cx="5486400" cy="20764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42393" y="19559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43000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পাঠ-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2895600"/>
            <a:ext cx="26548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ভূমিক্ষয়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28600"/>
            <a:ext cx="7086600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7526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ভূমিক্ষয় কি তা বলতে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ভূমিক্ষয়ের কারন বলতে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ভূমিক্ষয় রোধের কার্যকারী উপায় সমুহ বলতে পারবে।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778691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ভূমিক্ষয়ের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marL="109728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ভূমিক্ষয়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1.প্রাকৃতিক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ভূমিক্ষয়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109728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ভূমিক্ষয়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marL="109728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1.বৃষ্টিপাতজনিত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ভূমিক্ষয়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2.বায়প্রবাহজনিত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ভূমিক্ষয়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বৃষ্টিপাতজনিত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ভূমিক্ষয়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marL="109728" indent="0"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বৃষ্টিপাতজনিত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ভূমিক্ষয়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1.আস্তরণ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ভূমিক্ষয়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</a:p>
          <a:p>
            <a:pPr marL="109728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2.রিল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ভূমিক্ষয়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</a:p>
          <a:p>
            <a:pPr marL="109728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3.নালা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গালি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ভুমিক্ষয়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</a:p>
          <a:p>
            <a:pPr marL="109728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4.নদী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ভাঙন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</a:p>
          <a:p>
            <a:pPr marL="109728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2.মনুষ্য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ভূমিক্ষয়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109728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8658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8600"/>
            <a:ext cx="8458200" cy="6324600"/>
          </a:xfrm>
        </p:spPr>
        <p:txBody>
          <a:bodyPr/>
          <a:lstStyle/>
          <a:p>
            <a:pPr marL="109728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ভূমিক্ষয়ের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ক্ষতির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দিক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১.ভূমিক্ষয়ের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পুষ্টিসমৃদ্ধ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অন্যত্র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যায়।ফলে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মটির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উর্বরতার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109728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2.ভমিক্ষয়ের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মটিতে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পুষ্টির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দেয়।ফলশ্রুতিতে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বৃ্দ্ধিতে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ব্যাগাত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109728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3.ক্রমাগত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ভমিক্ষয়ের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নদী-নালা,হাওয়ার-বিল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ভরাট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যায়।ফলে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প্রায়ই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বন্যায়র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প্রাদুর্ভাব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ঘটে।এতে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পশুপাখি,বাড়িঘর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109728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4.ভূমিক্ষয়ের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বিরাট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আংশ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নদীতে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হয়।এতে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গভীরতা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নৌ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বিঘ্ন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109728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5.প্রবাদ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উর্বর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4729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বৃষ্টিপাত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ঢাল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শস্যেয়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নিবির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ভূমিক্ষয়ের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</a:t>
            </a:r>
            <a:br>
              <a:rPr lang="en-US" sz="4400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728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757</TotalTime>
  <Words>293</Words>
  <Application>Microsoft Office PowerPoint</Application>
  <PresentationFormat>On-screen Show (4:3)</PresentationFormat>
  <Paragraphs>68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শুভেচ্ছা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ভূমিক্ষয়ের কারণ: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সুভেচ্ছা</dc:title>
  <dc:creator>Taslim</dc:creator>
  <cp:lastModifiedBy>shahadat hossain</cp:lastModifiedBy>
  <cp:revision>157</cp:revision>
  <dcterms:created xsi:type="dcterms:W3CDTF">2006-08-16T00:00:00Z</dcterms:created>
  <dcterms:modified xsi:type="dcterms:W3CDTF">2016-10-30T15:31:13Z</dcterms:modified>
</cp:coreProperties>
</file>