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CD762-68D1-4C04-9F57-FF788DABB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1FD60B-D10D-4726-9F88-B57166E7D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F4EA9-67F6-405D-AD70-7A2F49E9E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D6F9-E6E2-4E57-8755-47D3AB76965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2731-0B38-41BB-9DBC-73C63DBFC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72ECA-7E69-4C96-A686-A9E5D19D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53B6-E6C8-424A-BCE4-C9AAE1D1A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9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82FDE-708F-4ADD-8DFB-AAF6C56F9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E54083-2456-4068-AE95-334C4915D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3FACD-F35F-41AA-AC39-8B4AA689E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D6F9-E6E2-4E57-8755-47D3AB76965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DB57F-332C-4CD9-8558-E865D0C9B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6FE3C-D0EE-40F3-BEC1-25C1494D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53B6-E6C8-424A-BCE4-C9AAE1D1A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9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3B753E-726D-4515-AC20-ADA517B71C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BF415C-0032-4F1A-AD6B-2B8A7C83D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5DB4C-E0ED-48A7-B0D4-B249F51F4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D6F9-E6E2-4E57-8755-47D3AB76965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94F85-49C4-4BEB-B861-E7FB9D33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C2C31-ABEA-4DE4-AAD1-48D02D870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53B6-E6C8-424A-BCE4-C9AAE1D1A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2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3232-1EB7-4071-A103-652898949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93085-B378-4BC7-8219-C4E8DADE2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A606D-02B0-4400-8D4D-60F193157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D6F9-E6E2-4E57-8755-47D3AB76965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22094-4BC5-4856-9ED5-EE5B825D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7CD46-D2AA-42AB-9FC5-7B3EA100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53B6-E6C8-424A-BCE4-C9AAE1D1A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3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83D81-EAFD-4695-ACB0-3D886E272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D2A44-32CC-4495-982B-726003466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8A07C-F45B-4C79-AD6C-EE81AC73C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D6F9-E6E2-4E57-8755-47D3AB76965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F0C6-19F2-46E1-8307-051AB0D6D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8B6C5-2A70-47A5-9552-5E45E37A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53B6-E6C8-424A-BCE4-C9AAE1D1A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7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07CC1-E2A1-47B6-A204-43425FC92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31D32-CDD9-4BBF-89A5-310070DFA0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E8C37C-10DF-42D7-8303-B815D38EC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30679-8806-47E5-8049-DA57E476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D6F9-E6E2-4E57-8755-47D3AB76965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0545D-4E9F-4A24-9D0F-1D8B1E3A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0C89E-584F-4148-A8C3-350691B30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53B6-E6C8-424A-BCE4-C9AAE1D1A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2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993A5-F09A-470F-A13C-57CAD7E9B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CA398-FF30-455D-A423-47E0170AE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57105-E022-4396-A23F-24A648E35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BF2AFC-72D1-45C7-9208-CD51FCEC85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68816D-8264-43D6-9BE2-4C470EA93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4D6759-74C2-46E5-9B17-147CC499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D6F9-E6E2-4E57-8755-47D3AB76965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1F48D6-0B93-4CE2-B812-B7D18CA78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326109-0D30-40B6-B974-6D2C99A58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53B6-E6C8-424A-BCE4-C9AAE1D1A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DE768-0E26-47B6-9B4A-E7936DD7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A6E006-852F-4833-898E-E5F0F691F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D6F9-E6E2-4E57-8755-47D3AB76965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B77FC-FA87-4703-84A2-811760362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E0EBC-7FA4-4134-B643-E3736762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53B6-E6C8-424A-BCE4-C9AAE1D1A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1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2AAEC-872E-4334-9820-1DE2E2585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D6F9-E6E2-4E57-8755-47D3AB76965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5E1D5-38AF-463E-B2F2-0D0599992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72C688-F9A4-4264-B3A0-B77F71E41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53B6-E6C8-424A-BCE4-C9AAE1D1A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F9266-B460-44DB-96BF-01058A5A2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BEA61-E011-45A0-8D6A-55E54C690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278CF8-14B9-408F-874B-313D0888B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49ACF-56A6-45F2-9B32-A30B2E0A0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D6F9-E6E2-4E57-8755-47D3AB76965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BA6A6-5449-4D6F-9710-4C6872FA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9E59C-A05E-40DB-803C-552B1AC0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53B6-E6C8-424A-BCE4-C9AAE1D1A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7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7250F-3D90-4B38-B3C5-DBBA301E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9BD4EB-52E1-48E5-A7D3-37A8FE4DC4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D5F0-736C-4F22-94AB-0E3A95C13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E7E90-35DE-4A46-B6DD-3BF31D9B5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D6F9-E6E2-4E57-8755-47D3AB76965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BBC41-84EC-40CF-AC3C-74D5945C0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4F3F3-EA6F-449F-8981-942131C98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53B6-E6C8-424A-BCE4-C9AAE1D1A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2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2878BF-015C-44A2-8AA6-AD716640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35CE4-C236-4521-8400-497A63785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70C67-02CB-4F7B-B80F-22052EA42D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D6F9-E6E2-4E57-8755-47D3AB76965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A2117-6393-4B7D-9F58-08AFE97A9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12B39-CBD1-4325-94E5-828DB116B9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753B6-E6C8-424A-BCE4-C9AAE1D1A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1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A3F124F-E5F1-4FD1-8D7B-8B6054111F55}"/>
              </a:ext>
            </a:extLst>
          </p:cNvPr>
          <p:cNvSpPr/>
          <p:nvPr/>
        </p:nvSpPr>
        <p:spPr>
          <a:xfrm>
            <a:off x="4285130" y="471060"/>
            <a:ext cx="3039615" cy="648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err="1"/>
              <a:t>আরবি</a:t>
            </a:r>
            <a:r>
              <a:rPr lang="bn-BD" dirty="0"/>
              <a:t> ম্যানুয়ালী লিখার পদ্ধতি</a:t>
            </a:r>
            <a:endParaRPr lang="en-US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D5DC884-3EED-4E53-9372-B23B1052E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553510"/>
              </p:ext>
            </p:extLst>
          </p:nvPr>
        </p:nvGraphicFramePr>
        <p:xfrm>
          <a:off x="2369127" y="1371600"/>
          <a:ext cx="6871856" cy="5015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031">
                  <a:extLst>
                    <a:ext uri="{9D8B030D-6E8A-4147-A177-3AD203B41FA5}">
                      <a16:colId xmlns:a16="http://schemas.microsoft.com/office/drawing/2014/main" val="423070902"/>
                    </a:ext>
                  </a:extLst>
                </a:gridCol>
                <a:gridCol w="604031">
                  <a:extLst>
                    <a:ext uri="{9D8B030D-6E8A-4147-A177-3AD203B41FA5}">
                      <a16:colId xmlns:a16="http://schemas.microsoft.com/office/drawing/2014/main" val="3432008939"/>
                    </a:ext>
                  </a:extLst>
                </a:gridCol>
                <a:gridCol w="566234">
                  <a:extLst>
                    <a:ext uri="{9D8B030D-6E8A-4147-A177-3AD203B41FA5}">
                      <a16:colId xmlns:a16="http://schemas.microsoft.com/office/drawing/2014/main" val="4048853493"/>
                    </a:ext>
                  </a:extLst>
                </a:gridCol>
                <a:gridCol w="566234">
                  <a:extLst>
                    <a:ext uri="{9D8B030D-6E8A-4147-A177-3AD203B41FA5}">
                      <a16:colId xmlns:a16="http://schemas.microsoft.com/office/drawing/2014/main" val="90438772"/>
                    </a:ext>
                  </a:extLst>
                </a:gridCol>
                <a:gridCol w="566234">
                  <a:extLst>
                    <a:ext uri="{9D8B030D-6E8A-4147-A177-3AD203B41FA5}">
                      <a16:colId xmlns:a16="http://schemas.microsoft.com/office/drawing/2014/main" val="1001069345"/>
                    </a:ext>
                  </a:extLst>
                </a:gridCol>
                <a:gridCol w="566234">
                  <a:extLst>
                    <a:ext uri="{9D8B030D-6E8A-4147-A177-3AD203B41FA5}">
                      <a16:colId xmlns:a16="http://schemas.microsoft.com/office/drawing/2014/main" val="3480679342"/>
                    </a:ext>
                  </a:extLst>
                </a:gridCol>
                <a:gridCol w="566234">
                  <a:extLst>
                    <a:ext uri="{9D8B030D-6E8A-4147-A177-3AD203B41FA5}">
                      <a16:colId xmlns:a16="http://schemas.microsoft.com/office/drawing/2014/main" val="447068053"/>
                    </a:ext>
                  </a:extLst>
                </a:gridCol>
                <a:gridCol w="566234">
                  <a:extLst>
                    <a:ext uri="{9D8B030D-6E8A-4147-A177-3AD203B41FA5}">
                      <a16:colId xmlns:a16="http://schemas.microsoft.com/office/drawing/2014/main" val="437677994"/>
                    </a:ext>
                  </a:extLst>
                </a:gridCol>
                <a:gridCol w="566234">
                  <a:extLst>
                    <a:ext uri="{9D8B030D-6E8A-4147-A177-3AD203B41FA5}">
                      <a16:colId xmlns:a16="http://schemas.microsoft.com/office/drawing/2014/main" val="2385076539"/>
                    </a:ext>
                  </a:extLst>
                </a:gridCol>
                <a:gridCol w="566234">
                  <a:extLst>
                    <a:ext uri="{9D8B030D-6E8A-4147-A177-3AD203B41FA5}">
                      <a16:colId xmlns:a16="http://schemas.microsoft.com/office/drawing/2014/main" val="581342432"/>
                    </a:ext>
                  </a:extLst>
                </a:gridCol>
                <a:gridCol w="566961">
                  <a:extLst>
                    <a:ext uri="{9D8B030D-6E8A-4147-A177-3AD203B41FA5}">
                      <a16:colId xmlns:a16="http://schemas.microsoft.com/office/drawing/2014/main" val="1164953018"/>
                    </a:ext>
                  </a:extLst>
                </a:gridCol>
                <a:gridCol w="566961">
                  <a:extLst>
                    <a:ext uri="{9D8B030D-6E8A-4147-A177-3AD203B41FA5}">
                      <a16:colId xmlns:a16="http://schemas.microsoft.com/office/drawing/2014/main" val="3899652663"/>
                    </a:ext>
                  </a:extLst>
                </a:gridCol>
              </a:tblGrid>
              <a:tr h="627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q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r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y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u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i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[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]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0242397"/>
                  </a:ext>
                </a:extLst>
              </a:tr>
              <a:tr h="623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ض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ث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ف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غ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خ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ح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ج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د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5031772"/>
                  </a:ext>
                </a:extLst>
              </a:tr>
              <a:tr h="627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g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h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j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k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l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\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2175246"/>
                  </a:ext>
                </a:extLst>
              </a:tr>
              <a:tr h="623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ش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س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ي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ل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ن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ك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ط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\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2226432"/>
                  </a:ext>
                </a:extLst>
              </a:tr>
              <a:tr h="627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x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v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b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m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,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/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`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5389052"/>
                  </a:ext>
                </a:extLst>
              </a:tr>
              <a:tr h="627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ء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ؤ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لا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ى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و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ز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ظ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1793792"/>
                  </a:ext>
                </a:extLst>
              </a:tr>
              <a:tr h="627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Q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~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123875"/>
                  </a:ext>
                </a:extLst>
              </a:tr>
              <a:tr h="627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ِ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َ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ً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ٍ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ْ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~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65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410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101</Words>
  <Application>Microsoft Office PowerPoint</Application>
  <PresentationFormat>Widescreen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 ب ت ث ج ح خ د ذ ر ز س ش ص ض ط ظ ع غ ف ق ك ل م ن و ه ء ي</dc:title>
  <dc:creator>HP</dc:creator>
  <cp:lastModifiedBy>HP</cp:lastModifiedBy>
  <cp:revision>2</cp:revision>
  <dcterms:created xsi:type="dcterms:W3CDTF">2020-04-14T13:37:25Z</dcterms:created>
  <dcterms:modified xsi:type="dcterms:W3CDTF">2020-04-14T14:58:27Z</dcterms:modified>
</cp:coreProperties>
</file>