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30"/>
            <a:ext cx="1371600" cy="1597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53" y="4571999"/>
            <a:ext cx="1959647" cy="2282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35" y="76199"/>
            <a:ext cx="1371600" cy="15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2" y="-17060"/>
            <a:ext cx="1959647" cy="2282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" y="4576068"/>
            <a:ext cx="1959647" cy="2282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88" y="0"/>
            <a:ext cx="1959647" cy="228241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46932" y="1961478"/>
            <a:ext cx="5835489" cy="232275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39943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শরীফকে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মুসলিমের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মহা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সম্মেলন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914400"/>
            <a:ext cx="4419600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8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বাইতুল্লাহ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সৌদি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914400"/>
            <a:ext cx="4876800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581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নির্মানের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914400"/>
            <a:ext cx="4419600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8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941290"/>
            <a:ext cx="6629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172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2296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মনজুরুল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চারপীর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আউলিয়া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905000"/>
            <a:ext cx="579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মজীদ</a:t>
            </a:r>
            <a:endParaRPr 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8" y="152400"/>
            <a:ext cx="4621272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1460212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05200"/>
            <a:ext cx="4648200" cy="3212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897754"/>
            <a:ext cx="307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মকামে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ইবরাহীম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300" y="609600"/>
            <a:ext cx="6629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 </a:t>
            </a:r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আলে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ইমরান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৯৫ ও ৯৬ </a:t>
            </a:r>
            <a:endParaRPr lang="en-US" sz="6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-৫৫০  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3886200" cy="14465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……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1.কাবা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শরীফের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মকামে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ইবরাহীমের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বায়তুল্লাহ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বিশ্ববাসির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পথপ্রদর্শন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হেতু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1794" y="1752600"/>
            <a:ext cx="6880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আল-ইমরানের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৯৬ ও ৯৭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81399"/>
            <a:ext cx="5030634" cy="3124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4"/>
          <a:stretch/>
        </p:blipFill>
        <p:spPr>
          <a:xfrm>
            <a:off x="228600" y="152401"/>
            <a:ext cx="4724400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460212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97754"/>
            <a:ext cx="307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মকামে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ইবরাহীম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6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672631"/>
              </p:ext>
            </p:extLst>
          </p:nvPr>
        </p:nvGraphicFramePr>
        <p:xfrm>
          <a:off x="3365500" y="2895600"/>
          <a:ext cx="2413000" cy="203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5500" y="2895600"/>
                        <a:ext cx="2413000" cy="2035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990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141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Idris Ali</dc:creator>
  <cp:lastModifiedBy>Md. Arif Uddin</cp:lastModifiedBy>
  <cp:revision>39</cp:revision>
  <dcterms:created xsi:type="dcterms:W3CDTF">2006-08-16T00:00:00Z</dcterms:created>
  <dcterms:modified xsi:type="dcterms:W3CDTF">2020-04-16T16:56:16Z</dcterms:modified>
</cp:coreProperties>
</file>