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Default Extension="jpg" ContentType="image/jpe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2" r:id="rId2"/>
    <p:sldId id="287" r:id="rId3"/>
    <p:sldId id="286" r:id="rId4"/>
    <p:sldId id="257" r:id="rId5"/>
    <p:sldId id="289" r:id="rId6"/>
    <p:sldId id="282" r:id="rId7"/>
    <p:sldId id="288" r:id="rId8"/>
    <p:sldId id="284" r:id="rId9"/>
    <p:sldId id="290" r:id="rId10"/>
    <p:sldId id="291" r:id="rId11"/>
    <p:sldId id="258" r:id="rId12"/>
    <p:sldId id="294" r:id="rId13"/>
    <p:sldId id="260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6" autoAdjust="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image" Target="../media/image211.gif"/></Relationships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4407B-A8EB-4A88-AA4A-CFDF3C1D348D}">
      <dsp:nvSpPr>
        <dsp:cNvPr id="0" name=""/>
        <dsp:cNvSpPr/>
      </dsp:nvSpPr>
      <dsp:spPr>
        <a:xfrm>
          <a:off x="717" y="1325929"/>
          <a:ext cx="1643991" cy="1498914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FF2F80-BAC1-4F15-B59D-16AE30862BE5}">
      <dsp:nvSpPr>
        <dsp:cNvPr id="0" name=""/>
        <dsp:cNvSpPr/>
      </dsp:nvSpPr>
      <dsp:spPr>
        <a:xfrm>
          <a:off x="287005" y="2829646"/>
          <a:ext cx="1510684" cy="43868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9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বিজ্ঞান ক্লাব</a:t>
          </a:r>
          <a:endParaRPr lang="en-US" sz="19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299854" y="2842495"/>
        <a:ext cx="1484986" cy="412989"/>
      </dsp:txXfrm>
    </dsp:sp>
    <dsp:sp modelId="{48EF4E21-D313-47D7-AF74-BAD981A500D9}">
      <dsp:nvSpPr>
        <dsp:cNvPr id="0" name=""/>
        <dsp:cNvSpPr/>
      </dsp:nvSpPr>
      <dsp:spPr>
        <a:xfrm rot="21285287">
          <a:off x="1859011" y="1815460"/>
          <a:ext cx="215657" cy="3097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latin typeface="NikoshBAN" pitchFamily="2" charset="0"/>
            <a:cs typeface="NikoshBAN" pitchFamily="2" charset="0"/>
          </a:endParaRPr>
        </a:p>
      </dsp:txBody>
      <dsp:txXfrm>
        <a:off x="1859146" y="1880374"/>
        <a:ext cx="150960" cy="185870"/>
      </dsp:txXfrm>
    </dsp:sp>
    <dsp:sp modelId="{85239D56-2138-4BD9-8396-C9A3A709D7D9}">
      <dsp:nvSpPr>
        <dsp:cNvPr id="0" name=""/>
        <dsp:cNvSpPr/>
      </dsp:nvSpPr>
      <dsp:spPr>
        <a:xfrm>
          <a:off x="2258292" y="1004024"/>
          <a:ext cx="1826315" cy="171148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03ADE1-B971-4245-B567-3A13EB33DE74}">
      <dsp:nvSpPr>
        <dsp:cNvPr id="0" name=""/>
        <dsp:cNvSpPr/>
      </dsp:nvSpPr>
      <dsp:spPr>
        <a:xfrm>
          <a:off x="2704342" y="2753861"/>
          <a:ext cx="1510684" cy="499062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9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গণিত ক্লাব</a:t>
          </a:r>
          <a:endParaRPr lang="en-US" sz="19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2718959" y="2768478"/>
        <a:ext cx="1481450" cy="469828"/>
      </dsp:txXfrm>
    </dsp:sp>
    <dsp:sp modelId="{78F68124-D956-42D8-9C35-373A6D908822}">
      <dsp:nvSpPr>
        <dsp:cNvPr id="0" name=""/>
        <dsp:cNvSpPr/>
      </dsp:nvSpPr>
      <dsp:spPr>
        <a:xfrm rot="98406">
          <a:off x="4243060" y="1737826"/>
          <a:ext cx="158550" cy="3097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>
            <a:latin typeface="NikoshBAN" pitchFamily="2" charset="0"/>
            <a:cs typeface="NikoshBAN" pitchFamily="2" charset="0"/>
          </a:endParaRPr>
        </a:p>
      </dsp:txBody>
      <dsp:txXfrm>
        <a:off x="4243070" y="1799102"/>
        <a:ext cx="110985" cy="185870"/>
      </dsp:txXfrm>
    </dsp:sp>
    <dsp:sp modelId="{8ACBF8C6-56E1-4512-969C-AA8C990AD99C}">
      <dsp:nvSpPr>
        <dsp:cNvPr id="0" name=""/>
        <dsp:cNvSpPr/>
      </dsp:nvSpPr>
      <dsp:spPr>
        <a:xfrm>
          <a:off x="4537423" y="1163105"/>
          <a:ext cx="1859590" cy="152478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91A2A-3A4E-4DBA-AC78-EB43C35C49D5}">
      <dsp:nvSpPr>
        <dsp:cNvPr id="0" name=""/>
        <dsp:cNvSpPr/>
      </dsp:nvSpPr>
      <dsp:spPr>
        <a:xfrm>
          <a:off x="4905126" y="2753871"/>
          <a:ext cx="1494401" cy="588586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900" b="1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সাহিত্য ক্লাব</a:t>
          </a:r>
          <a:endParaRPr lang="en-US" sz="19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4922365" y="2771110"/>
        <a:ext cx="1459923" cy="554108"/>
      </dsp:txXfrm>
    </dsp:sp>
  </dsp:spTree>
</dsp:drawing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11466-72D5-4838-A168-19A925560854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9BAC9-290E-4BE1-8F9E-DD32596DB7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284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8018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348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2941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0139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1508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226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5272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0248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723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7341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336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9468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2993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19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8598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3404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5629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1410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5240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1003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6E946-88AC-4F13-81D0-91585390C313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8832" y="5326099"/>
            <a:ext cx="2045168" cy="15319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7193143" y="301478"/>
            <a:ext cx="2187218" cy="16383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1" y="27019"/>
            <a:ext cx="1752600" cy="13127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-279644" y="4909099"/>
            <a:ext cx="2228545" cy="166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651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microsoft.com/office/2007/relationships/diagramDrawing" Target="../diagrams/drawing1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295400" y="304800"/>
            <a:ext cx="6324600" cy="6108945"/>
            <a:chOff x="1295400" y="304800"/>
            <a:chExt cx="6324600" cy="6108945"/>
          </a:xfrm>
        </p:grpSpPr>
        <p:sp>
          <p:nvSpPr>
            <p:cNvPr id="2" name="Rounded Rectangle 1"/>
            <p:cNvSpPr/>
            <p:nvPr/>
          </p:nvSpPr>
          <p:spPr>
            <a:xfrm>
              <a:off x="1969652" y="304800"/>
              <a:ext cx="5410200" cy="12954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500" b="1" dirty="0" err="1">
                  <a:ln w="0"/>
                  <a:solidFill>
                    <a:schemeClr val="tx2">
                      <a:lumMod val="60000"/>
                      <a:lumOff val="40000"/>
                    </a:schemeClr>
                  </a:solidFill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en-GB" sz="11500" b="1" dirty="0">
                <a:ln w="0"/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7" name="Picture 6" descr="1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95400" y="1676400"/>
              <a:ext cx="6324600" cy="47373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00524494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3810000"/>
            <a:ext cx="3352800" cy="28575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softEdge rad="112500"/>
          </a:effectLst>
          <a:scene3d>
            <a:camera prst="perspectiveContrastingRightFacing"/>
            <a:lightRig rig="threePt" dir="t"/>
          </a:scene3d>
        </p:spPr>
      </p:pic>
      <p:sp>
        <p:nvSpPr>
          <p:cNvPr id="6" name="Rounded Rectangular Callout 5"/>
          <p:cNvSpPr/>
          <p:nvPr/>
        </p:nvSpPr>
        <p:spPr>
          <a:xfrm>
            <a:off x="533400" y="381000"/>
            <a:ext cx="6781800" cy="914400"/>
          </a:xfrm>
          <a:prstGeom prst="wedgeRoundRectCallout">
            <a:avLst>
              <a:gd name="adj1" fmla="val -17691"/>
              <a:gd name="adj2" fmla="val 90858"/>
              <a:gd name="adj3" fmla="val 16667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এসব </a:t>
            </a: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ক্লাবে শুধু শারীরিকভাবে উপস্থিত থেকে অংশগ্রহণ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 হত।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4343400" y="3505200"/>
            <a:ext cx="4267200" cy="3078423"/>
          </a:xfrm>
          <a:prstGeom prst="leftArrow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ইন্টারনেট ভিত্তিক ক্লাবে শারীরিকভাবে উপস্থিত না থেকেও যেকোন জায়গা থেকে </a:t>
            </a:r>
            <a:r>
              <a:rPr lang="bn-IN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অংশগ্রহণ করা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যায়।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00800" y="3505200"/>
            <a:ext cx="1031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b="1" dirty="0" smtClean="0">
                <a:latin typeface="NikoshBAN" pitchFamily="2" charset="0"/>
                <a:cs typeface="NikoshBAN" pitchFamily="2" charset="0"/>
              </a:rPr>
              <a:t>সাহিত্য ক্লাব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3505200"/>
            <a:ext cx="917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b="1" dirty="0" smtClean="0">
                <a:latin typeface="NikoshBAN" pitchFamily="2" charset="0"/>
                <a:cs typeface="NikoshBAN" pitchFamily="2" charset="0"/>
              </a:rPr>
              <a:t>গণিত ক্লাব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19200" y="3352800"/>
            <a:ext cx="989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b="1" dirty="0" smtClean="0">
                <a:latin typeface="NikoshBAN" pitchFamily="2" charset="0"/>
                <a:cs typeface="NikoshBAN" pitchFamily="2" charset="0"/>
              </a:rPr>
              <a:t>বিজ্ঞান ক্লাব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1" y="1828800"/>
            <a:ext cx="2133599" cy="1524000"/>
          </a:xfrm>
          <a:prstGeom prst="rect">
            <a:avLst/>
          </a:prstGeom>
        </p:spPr>
      </p:pic>
      <p:pic>
        <p:nvPicPr>
          <p:cNvPr id="12" name="Picture 11" descr="1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1828800"/>
            <a:ext cx="1828801" cy="1524000"/>
          </a:xfrm>
          <a:prstGeom prst="rect">
            <a:avLst/>
          </a:prstGeom>
        </p:spPr>
      </p:pic>
      <p:pic>
        <p:nvPicPr>
          <p:cNvPr id="13" name="Picture 12" descr="1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1752600"/>
            <a:ext cx="32766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70938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572000"/>
            <a:ext cx="8305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ইন্টারনেট কীভাবে তোমাদের </a:t>
            </a:r>
            <a:r>
              <a:rPr lang="bn-IN" sz="4400" b="1" dirty="0">
                <a:latin typeface="NikoshBAN" pitchFamily="2" charset="0"/>
                <a:cs typeface="NikoshBAN" pitchFamily="2" charset="0"/>
              </a:rPr>
              <a:t>লেখাপড়ার কাজে 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সাহায্য করতে পারে তার ৫টি দিক আলোচনা করে লেখ।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5200" y="1066800"/>
            <a:ext cx="274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b="1" i="1" u="sng" dirty="0" smtClean="0">
                <a:solidFill>
                  <a:schemeClr val="accent2"/>
                </a:solidFill>
                <a:ea typeface="Calibri"/>
                <a:cs typeface="NikoshBAN"/>
              </a:rPr>
              <a:t>জোড়ায় কাজ</a:t>
            </a:r>
            <a:r>
              <a:rPr lang="bn-BD" b="1" i="1" u="sng" dirty="0" smtClean="0">
                <a:solidFill>
                  <a:schemeClr val="accent2"/>
                </a:solidFill>
                <a:ea typeface="Calibri"/>
                <a:cs typeface="NikoshBAN"/>
              </a:rPr>
              <a:t> </a:t>
            </a:r>
            <a:endParaRPr lang="en-US" b="1" i="1" u="sng" dirty="0">
              <a:solidFill>
                <a:schemeClr val="accent2"/>
              </a:solidFill>
              <a:ea typeface="Calibri"/>
              <a:cs typeface="Vrinda"/>
            </a:endParaRPr>
          </a:p>
        </p:txBody>
      </p:sp>
      <p:pic>
        <p:nvPicPr>
          <p:cNvPr id="5" name="Picture 4" descr="index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7" y="1775709"/>
            <a:ext cx="2595563" cy="270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404323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0"/>
            <a:ext cx="17924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b="1" dirty="0">
                <a:ea typeface="Calibri"/>
                <a:cs typeface="NikoshBAN"/>
              </a:rPr>
              <a:t>মূল্যায়ন </a:t>
            </a:r>
            <a:endParaRPr lang="en-US" sz="4800" b="1" dirty="0">
              <a:ea typeface="Calibri"/>
              <a:cs typeface="Vrind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1690" y="762000"/>
            <a:ext cx="845371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ea typeface="Calibri"/>
                <a:cs typeface="NikoshBAN"/>
              </a:rPr>
              <a:t>1.  </a:t>
            </a:r>
            <a:r>
              <a:rPr lang="bn-IN" sz="3600" dirty="0" smtClean="0">
                <a:ea typeface="Calibri"/>
                <a:cs typeface="NikoshBAN"/>
              </a:rPr>
              <a:t>কিসের মাধ্যমে একটি নতুন জগৎ উন্মোচিত হয়েছে? </a:t>
            </a:r>
            <a:endParaRPr lang="bn-BD" sz="3600" dirty="0" smtClean="0">
              <a:ea typeface="Calibri"/>
              <a:cs typeface="NikoshBAN"/>
            </a:endParaRPr>
          </a:p>
          <a:p>
            <a:endParaRPr lang="bn-IN" sz="3600" dirty="0" smtClean="0">
              <a:ea typeface="Calibri"/>
              <a:cs typeface="NikoshBAN"/>
            </a:endParaRPr>
          </a:p>
          <a:p>
            <a:endParaRPr lang="bn-IN" sz="3600" dirty="0" smtClean="0">
              <a:ea typeface="Calibri"/>
              <a:cs typeface="NikoshBAN"/>
            </a:endParaRPr>
          </a:p>
          <a:p>
            <a:r>
              <a:rPr lang="bn-BD" sz="3600" dirty="0" smtClean="0">
                <a:ea typeface="Calibri"/>
                <a:cs typeface="NikoshBAN"/>
              </a:rPr>
              <a:t>২</a:t>
            </a:r>
            <a:r>
              <a:rPr lang="bn-BD" sz="3600" dirty="0">
                <a:ea typeface="Calibri"/>
                <a:cs typeface="NikoshBAN"/>
              </a:rPr>
              <a:t>. </a:t>
            </a:r>
            <a:r>
              <a:rPr lang="bn-IN" sz="3600" dirty="0" smtClean="0">
                <a:ea typeface="Calibri"/>
                <a:cs typeface="NikoshBAN"/>
              </a:rPr>
              <a:t>বিনামূল্যে </a:t>
            </a:r>
            <a:r>
              <a:rPr lang="bn-IN" sz="3600" dirty="0">
                <a:ea typeface="Calibri"/>
                <a:cs typeface="NikoshBAN"/>
              </a:rPr>
              <a:t>পাঠ্যবইগুলো কোথায় </a:t>
            </a:r>
            <a:r>
              <a:rPr lang="bn-IN" sz="3600" dirty="0" smtClean="0">
                <a:ea typeface="Calibri"/>
                <a:cs typeface="NikoshBAN"/>
              </a:rPr>
              <a:t>পাওয়া যায়?</a:t>
            </a:r>
          </a:p>
          <a:p>
            <a:endParaRPr lang="bn-IN" sz="3600" dirty="0">
              <a:ea typeface="Calibri"/>
              <a:cs typeface="NikoshBAN"/>
            </a:endParaRPr>
          </a:p>
          <a:p>
            <a:endParaRPr lang="bn-IN" sz="3600" dirty="0" smtClean="0">
              <a:ea typeface="Calibri"/>
              <a:cs typeface="NikoshBAN"/>
            </a:endParaRPr>
          </a:p>
          <a:p>
            <a:r>
              <a:rPr lang="bn-IN" sz="3600" dirty="0" smtClean="0">
                <a:ea typeface="Calibri"/>
                <a:cs typeface="NikoshBAN"/>
              </a:rPr>
              <a:t>৩</a:t>
            </a:r>
            <a:r>
              <a:rPr lang="bn-BD" sz="3600" dirty="0" smtClean="0">
                <a:ea typeface="Calibri"/>
                <a:cs typeface="NikoshBAN"/>
              </a:rPr>
              <a:t>. </a:t>
            </a:r>
            <a:r>
              <a:rPr lang="bn-IN" sz="3600" dirty="0" smtClean="0">
                <a:ea typeface="Calibri"/>
                <a:cs typeface="NikoshBAN"/>
              </a:rPr>
              <a:t>নিচের কোনটি সামাজিক যোগাযোগের ওয়েবসাইট নয়?</a:t>
            </a:r>
            <a:endParaRPr lang="en-US" sz="3600" dirty="0">
              <a:ea typeface="Calibri"/>
              <a:cs typeface="Vrinda"/>
            </a:endParaRPr>
          </a:p>
          <a:p>
            <a:endParaRPr lang="en-US" sz="3600" dirty="0">
              <a:ea typeface="Calibri"/>
              <a:cs typeface="Vrinda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bn-BD" sz="3600" dirty="0">
                <a:ea typeface="Calibri"/>
                <a:cs typeface="NikoshBAN"/>
              </a:rPr>
              <a:t>		</a:t>
            </a:r>
            <a:endParaRPr lang="en-US" sz="3600" dirty="0">
              <a:ea typeface="Calibri"/>
              <a:cs typeface="Vrinda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bn-BD" sz="3600" dirty="0">
                <a:ea typeface="Calibri"/>
                <a:cs typeface="NikoshBAN"/>
              </a:rPr>
              <a:t>		</a:t>
            </a:r>
            <a:endParaRPr lang="en-US" sz="3600" dirty="0">
              <a:ea typeface="Calibri"/>
              <a:cs typeface="Vrind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7296" y="1371600"/>
            <a:ext cx="44958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কম্পিউটার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905000"/>
            <a:ext cx="2561681" cy="566471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ইন্টারনেট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62400" y="1371600"/>
            <a:ext cx="4495800" cy="685801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/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খ</a:t>
            </a:r>
            <a:r>
              <a:rPr lang="en-US" sz="3600" dirty="0" smtClean="0">
                <a:solidFill>
                  <a:prstClr val="black"/>
                </a:solidFill>
                <a:ea typeface="Calibri"/>
                <a:cs typeface="NikoshBAN"/>
              </a:rPr>
              <a:t>.</a:t>
            </a:r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ea typeface="Calibri"/>
                <a:cs typeface="NikoshBAN"/>
              </a:rPr>
              <a:t> </a:t>
            </a:r>
            <a:r>
              <a:rPr lang="bn-IN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অপারেটিং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সিস্টেম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9100" y="2971800"/>
            <a:ext cx="3314700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ea typeface="Calibri"/>
                <a:cs typeface="NikoshBAN"/>
              </a:rPr>
              <a:t>ক. </a:t>
            </a:r>
            <a:r>
              <a:rPr lang="bn-IN" sz="3600" dirty="0" smtClean="0">
                <a:solidFill>
                  <a:prstClr val="black"/>
                </a:solidFill>
                <a:ea typeface="Calibri"/>
                <a:cs typeface="NikoshBAN"/>
              </a:rPr>
              <a:t> কলেজে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3505200"/>
            <a:ext cx="371333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ea typeface="Calibri"/>
                <a:cs typeface="NikoshBAN"/>
              </a:rPr>
              <a:t>গ. </a:t>
            </a:r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ea typeface="Calibri"/>
                <a:cs typeface="NikoshBAN"/>
              </a:rPr>
              <a:t>ইন্টারনেটে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14800" y="2971800"/>
            <a:ext cx="2919845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ea typeface="Calibri"/>
                <a:cs typeface="NikoshBAN"/>
              </a:rPr>
              <a:t>খ. </a:t>
            </a:r>
            <a:r>
              <a:rPr lang="bn-IN" sz="3600" dirty="0" smtClean="0">
                <a:solidFill>
                  <a:prstClr val="black"/>
                </a:solidFill>
                <a:ea typeface="Calibri"/>
                <a:cs typeface="NikoshBAN"/>
              </a:rPr>
              <a:t>লাইব্রেরিতে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67200" y="3505200"/>
            <a:ext cx="2819400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  ঘ</a:t>
            </a:r>
            <a:r>
              <a:rPr lang="bn-BD" sz="3600" dirty="0">
                <a:solidFill>
                  <a:prstClr val="black"/>
                </a:solidFill>
                <a:ea typeface="Calibri"/>
                <a:cs typeface="NikoshBAN"/>
              </a:rPr>
              <a:t>. </a:t>
            </a:r>
            <a:r>
              <a:rPr lang="bn-IN" sz="3600" dirty="0" smtClean="0">
                <a:solidFill>
                  <a:prstClr val="black"/>
                </a:solidFill>
                <a:ea typeface="Calibri"/>
                <a:cs typeface="NikoshBAN"/>
              </a:rPr>
              <a:t>অনলাইন শপে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143919" y="1905000"/>
            <a:ext cx="2561681" cy="566471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নেটওয়ার্ক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152900" y="4648200"/>
            <a:ext cx="2400300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prstClr val="black"/>
                </a:solidFill>
                <a:ea typeface="Calibri"/>
                <a:cs typeface="NikoshBAN"/>
              </a:rPr>
              <a:t>খ</a:t>
            </a:r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.</a:t>
            </a:r>
            <a:r>
              <a:rPr lang="bn-IN" sz="3600" dirty="0" smtClean="0">
                <a:solidFill>
                  <a:prstClr val="black"/>
                </a:solidFill>
                <a:ea typeface="Calibri"/>
                <a:cs typeface="NikoshBAN"/>
              </a:rPr>
              <a:t> টুইটার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800100" y="4668671"/>
            <a:ext cx="2400300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ea typeface="Calibri"/>
                <a:cs typeface="NikoshBAN"/>
              </a:rPr>
              <a:t>ক. </a:t>
            </a:r>
            <a:r>
              <a:rPr lang="bn-IN" sz="3600" dirty="0" smtClean="0">
                <a:solidFill>
                  <a:prstClr val="black"/>
                </a:solidFill>
                <a:ea typeface="Calibri"/>
                <a:cs typeface="NikoshBAN"/>
              </a:rPr>
              <a:t>ফেসবুক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81000" y="5308979"/>
            <a:ext cx="371333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ea typeface="Calibri"/>
                <a:cs typeface="NikoshBAN"/>
              </a:rPr>
              <a:t>গ. </a:t>
            </a:r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 </a:t>
            </a:r>
            <a:r>
              <a:rPr lang="bn-IN" sz="3600" dirty="0" smtClean="0">
                <a:solidFill>
                  <a:prstClr val="black"/>
                </a:solidFill>
                <a:ea typeface="Calibri"/>
                <a:cs typeface="NikoshBAN"/>
              </a:rPr>
              <a:t>গুগল প্লাস 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429000" y="5308979"/>
            <a:ext cx="371333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ea typeface="Calibri"/>
                <a:cs typeface="NikoshBAN"/>
              </a:rPr>
              <a:t>গ. </a:t>
            </a:r>
            <a:r>
              <a:rPr lang="bn-IN" sz="3600" dirty="0" smtClean="0">
                <a:solidFill>
                  <a:prstClr val="black"/>
                </a:solidFill>
                <a:ea typeface="Calibri"/>
                <a:cs typeface="NikoshBAN"/>
              </a:rPr>
              <a:t>ইয়াহু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9820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8706" y="540603"/>
            <a:ext cx="26548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বাড়ির কাজ 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114800"/>
            <a:ext cx="82573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দৃষ্টিপ্রতিবন্ধিরা কীভাবে ডিজিটাল কনটেন্ট ব্যবহার করে উপকৃত হতে পারে? ইন্টারনেটের সহায়তা নিয়ে এ বিষয়ে ৫০০ শব্দের মধ্যে একটি প্রতিবেদন লিখে আনবে।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413966"/>
            <a:ext cx="8077200" cy="2853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7302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864298" y="4933528"/>
            <a:ext cx="4917501" cy="1162472"/>
          </a:xfrm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9600" b="1" kern="10" spc="50" dirty="0" smtClean="0">
                <a:ln w="11430"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kern="10" spc="50" dirty="0">
              <a:ln w="11430"/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72503" y="1268782"/>
            <a:ext cx="6501089" cy="3472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505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267200" cy="5211763"/>
          </a:xfrm>
        </p:spPr>
        <p:txBody>
          <a:bodyPr/>
          <a:lstStyle/>
          <a:p>
            <a:pPr marL="0" indent="0" algn="ctr">
              <a:buNone/>
              <a:defRPr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4800" b="1" i="1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i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i="1" u="sng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b="1" i="1" u="sng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৯ম-১০ম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তথ্য ও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৩য়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সময়: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40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মিনিট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32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038600" cy="53641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মোঃ ফজর আলী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বেরুয়ান বালিকা উচ্চ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আটঘরিয়া, পাবনা।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fazorali88@gmail.com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Mobile: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01718-823282</a:t>
            </a:r>
            <a:endParaRPr lang="bn-BD" sz="2000" b="1" dirty="0">
              <a:latin typeface="Times New Roman" pitchFamily="18" charset="0"/>
              <a:cs typeface="NikoshBAN" pitchFamily="2" charset="0"/>
            </a:endParaRPr>
          </a:p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419600" y="762000"/>
            <a:ext cx="0" cy="5715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43400" y="457200"/>
            <a:ext cx="0" cy="5715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828800" y="1295400"/>
            <a:ext cx="1270912" cy="16398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0706908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896225" y="338359"/>
            <a:ext cx="7561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ইন্টারনেট ও আমার পাঠ্য বিষয়গুলো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1752600"/>
            <a:ext cx="4727332" cy="2743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3560">
            <a:off x="1078689" y="3238537"/>
            <a:ext cx="2939790" cy="2311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620374">
            <a:off x="1202527" y="1469020"/>
            <a:ext cx="3142501" cy="19585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653648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95870"/>
            <a:ext cx="229101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5400" b="1" dirty="0">
                <a:ea typeface="Calibri"/>
                <a:cs typeface="NikoshBAN"/>
              </a:rPr>
              <a:t>শিখনফল </a:t>
            </a:r>
            <a:endParaRPr lang="en-US" sz="5400" b="1" dirty="0">
              <a:ea typeface="Calibri"/>
              <a:cs typeface="Vrind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438400"/>
            <a:ext cx="8381999" cy="221599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457200" lvl="0" indent="-457200"/>
            <a:r>
              <a:rPr lang="bn-BD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  <a:endParaRPr lang="en-US" sz="32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IN" sz="3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শিক্ষায় ইন্টারনেট ব্যবহারের গুরুত্ব বর্ণনা করতে পারবে</a:t>
            </a:r>
            <a:r>
              <a:rPr lang="bn-IN" sz="3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;</a:t>
            </a:r>
            <a:endParaRPr lang="bn-BD" sz="3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IN" sz="3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ইন্টারনেটে প্রাপ্ত শিক্ষা বিষয়ক সুবিধাসমূহ বর্ণনা করতে পারবে।  </a:t>
            </a:r>
            <a:endParaRPr lang="bn-BD" sz="3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9977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828800"/>
            <a:ext cx="3509418" cy="22872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0060" y="761916"/>
            <a:ext cx="3329863" cy="22361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1752600" y="341476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latin typeface="NikoshBAN" pitchFamily="2" charset="0"/>
                <a:cs typeface="NikoshBAN" pitchFamily="2" charset="0"/>
              </a:rPr>
              <a:t>শিক্ষায় ইন্টারনেট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ব্যবহারের গুরুত্ব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4419600"/>
            <a:ext cx="2895600" cy="1895475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>
            <a:off x="1066800" y="1295400"/>
            <a:ext cx="3733800" cy="5334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114800" y="32004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শিক্ষার্থীরা সেই আলোতে আলোকিত হয়। তারা যা শিখতে চায় সেটুকু শিখে নেয়।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81000" y="4724400"/>
            <a:ext cx="4572000" cy="17526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কোন কিছু শেখান না। বরং তিনি শিখতে সাহায্য করেন।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1219200" y="1066800"/>
            <a:ext cx="3733800" cy="762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হলেন আলোক শিখার মত।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496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867652" y="1886473"/>
            <a:ext cx="3580640" cy="2318116"/>
            <a:chOff x="883575" y="1839874"/>
            <a:chExt cx="3580640" cy="231811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83575" y="1839874"/>
              <a:ext cx="3204097" cy="231811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7" name="TextBox 6"/>
            <p:cNvSpPr txBox="1"/>
            <p:nvPr/>
          </p:nvSpPr>
          <p:spPr>
            <a:xfrm>
              <a:off x="2025815" y="3680173"/>
              <a:ext cx="2438400" cy="4324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bn-IN" sz="2800" b="1" dirty="0" smtClean="0">
                  <a:latin typeface="NikoshBAN" pitchFamily="2" charset="0"/>
                  <a:cs typeface="NikoshBAN" pitchFamily="2" charset="0"/>
                </a:rPr>
                <a:t>কম্পিউটার গেমস্‌ </a:t>
              </a:r>
              <a:endParaRPr lang="en-US" sz="28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2121902"/>
            <a:ext cx="4181866" cy="17205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5638800" y="3657600"/>
            <a:ext cx="2438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সামাজিক নেটওয়ার্ক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45400" y="228600"/>
            <a:ext cx="44726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শিক্ষায় ইন্টারনেট ব্যবহারের </a:t>
            </a:r>
            <a:r>
              <a:rPr lang="bn-IN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গুরুত্ব 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25062" y="807884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শিক্ষার সাথে ইন্টারনেটের কোন সম্পর্ক আছে কী?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301698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ইন্টারনেট সংযোগ হলেই কী ছাত্রছাত্রীরা লেখাপড়ায় ভাল হয়ে যায়? 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1447800" y="4410958"/>
            <a:ext cx="3623092" cy="1424302"/>
          </a:xfrm>
          <a:prstGeom prst="rightArrow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 প্রোগামিং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" name="Picture 17" descr="1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05400" y="441960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18509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7882" y="3162967"/>
            <a:ext cx="3708318" cy="95410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বই হারিয়ে গেলে বা নষ্ট হলে তোমরা কী করবে? </a:t>
            </a:r>
            <a:endParaRPr lang="en-US" sz="28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6353" y="2628590"/>
            <a:ext cx="4885058" cy="2743200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>
            <a:off x="6248400" y="1256990"/>
            <a:ext cx="2395116" cy="137160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4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বই </a:t>
            </a:r>
            <a:r>
              <a:rPr lang="bn-IN" sz="2400" b="1" dirty="0">
                <a:latin typeface="NikoshBAN" pitchFamily="2" charset="0"/>
                <a:cs typeface="NikoshBAN" pitchFamily="2" charset="0"/>
              </a:rPr>
              <a:t>ডাউনলোড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275" y="926459"/>
            <a:ext cx="3373094" cy="22242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79" t="2327" r="6714"/>
          <a:stretch/>
        </p:blipFill>
        <p:spPr>
          <a:xfrm>
            <a:off x="4016353" y="2621766"/>
            <a:ext cx="4885058" cy="29382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332804"/>
            <a:ext cx="60556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ইন্টারনেটে প্রাপ্ত শিক্ষা বিষয়ক সুবিধাসমূহ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4519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0.09436 L 0.00243 0.15564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609600"/>
            <a:ext cx="3429000" cy="4572000"/>
          </a:xfrm>
          <a:prstGeom prst="rect">
            <a:avLst/>
          </a:prstGeom>
        </p:spPr>
      </p:pic>
      <p:pic>
        <p:nvPicPr>
          <p:cNvPr id="4" name="Picture 3" descr="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609600"/>
            <a:ext cx="44196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2149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08383"/>
            <a:ext cx="5006412" cy="330132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843507" y="368360"/>
            <a:ext cx="1035316" cy="1328894"/>
          </a:xfrm>
          <a:prstGeom prst="ellipse">
            <a:avLst/>
          </a:prstGeom>
          <a:solidFill>
            <a:schemeClr val="tx1">
              <a:lumMod val="50000"/>
              <a:lumOff val="50000"/>
              <a:alpha val="83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3848895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বই হারিয়ে গেলে তোমরা কি বাজার থেকে বই কিনবে?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Multiply 5"/>
          <p:cNvSpPr/>
          <p:nvPr/>
        </p:nvSpPr>
        <p:spPr>
          <a:xfrm>
            <a:off x="2514600" y="0"/>
            <a:ext cx="1524000" cy="21336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0" y="1295400"/>
            <a:ext cx="2286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ü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ইন্টারনেট থেকে সহজে বই সংগ্রহ করা যায় ।</a:t>
            </a:r>
          </a:p>
          <a:p>
            <a:pPr marL="457200" indent="-457200" algn="ctr">
              <a:buFont typeface="Wingdings" pitchFamily="2" charset="2"/>
              <a:buChar char="ü"/>
            </a:pP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ইন্টারনেটে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বিনামূল্যে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বই পাওয়া যায়।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5964" y="5691144"/>
            <a:ext cx="3924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কপিরাইট আইন ভঙ্গ করব না। 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43434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বই কিনব না। বরং ডাউনলোড করব। 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2362200" y="5181600"/>
            <a:ext cx="1524000" cy="15240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7935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2800" dirty="0" smtClean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337</Words>
  <Application>Microsoft Office PowerPoint</Application>
  <PresentationFormat>On-screen Show (4:3)</PresentationFormat>
  <Paragraphs>83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Rahim</dc:creator>
  <cp:lastModifiedBy>user</cp:lastModifiedBy>
  <cp:revision>339</cp:revision>
  <dcterms:created xsi:type="dcterms:W3CDTF">2015-03-31T15:15:49Z</dcterms:created>
  <dcterms:modified xsi:type="dcterms:W3CDTF">2020-04-16T14:29:41Z</dcterms:modified>
</cp:coreProperties>
</file>