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15" r:id="rId2"/>
    <p:sldMasterId id="2147483833" r:id="rId3"/>
    <p:sldMasterId id="2147483851" r:id="rId4"/>
    <p:sldMasterId id="2147483887" r:id="rId5"/>
    <p:sldMasterId id="2147483899" r:id="rId6"/>
    <p:sldMasterId id="2147483911" r:id="rId7"/>
    <p:sldMasterId id="2147483977" r:id="rId8"/>
    <p:sldMasterId id="2147483995" r:id="rId9"/>
    <p:sldMasterId id="2147484007" r:id="rId10"/>
  </p:sldMasterIdLst>
  <p:sldIdLst>
    <p:sldId id="256" r:id="rId11"/>
    <p:sldId id="258" r:id="rId12"/>
    <p:sldId id="257" r:id="rId13"/>
    <p:sldId id="259" r:id="rId14"/>
    <p:sldId id="271" r:id="rId15"/>
    <p:sldId id="260" r:id="rId16"/>
    <p:sldId id="261" r:id="rId17"/>
    <p:sldId id="272" r:id="rId18"/>
    <p:sldId id="262" r:id="rId19"/>
    <p:sldId id="270" r:id="rId20"/>
    <p:sldId id="269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77" d="100"/>
          <a:sy n="77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97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97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516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65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086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2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82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67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16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369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5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4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8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97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67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96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674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4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459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395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204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039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45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92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65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4476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991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85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40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385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38395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304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48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4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914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15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577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574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9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06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99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68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3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57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66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57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219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6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7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3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3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4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6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6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1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9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4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7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242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8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4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29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3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9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1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57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2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1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1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7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5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6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8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4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843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8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8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8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0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2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25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2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41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6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63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4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2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31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60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391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2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76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1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21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4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40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7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0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5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0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6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42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61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96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1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04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96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3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41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384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74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1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07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60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8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96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munict1978@gmail.co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6.jpeg"/><Relationship Id="rId7" Type="http://schemas.openxmlformats.org/officeDocument/2006/relationships/hyperlink" Target="mailto:mamunict1978@gmail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13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4" Type="http://schemas.openxmlformats.org/officeDocument/2006/relationships/hyperlink" Target="mailto:mamunict1978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4.png"/><Relationship Id="rId5" Type="http://schemas.openxmlformats.org/officeDocument/2006/relationships/image" Target="../media/image16.jpg"/><Relationship Id="rId4" Type="http://schemas.openxmlformats.org/officeDocument/2006/relationships/hyperlink" Target="mailto:mamunict1978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4.png"/><Relationship Id="rId4" Type="http://schemas.openxmlformats.org/officeDocument/2006/relationships/hyperlink" Target="mailto:mamunict1978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4.png"/><Relationship Id="rId4" Type="http://schemas.openxmlformats.org/officeDocument/2006/relationships/hyperlink" Target="mailto:mamunict1978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mailto:mamunict1978@gmail.com" TargetMode="Externa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4" Type="http://schemas.openxmlformats.org/officeDocument/2006/relationships/hyperlink" Target="mailto:mamunict1978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hyperlink" Target="mailto:mamunict1978@gmail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2.jpg"/><Relationship Id="rId5" Type="http://schemas.openxmlformats.org/officeDocument/2006/relationships/image" Target="../media/image32.jpg"/><Relationship Id="rId10" Type="http://schemas.openxmlformats.org/officeDocument/2006/relationships/image" Target="../media/image14.png"/><Relationship Id="rId4" Type="http://schemas.openxmlformats.org/officeDocument/2006/relationships/image" Target="../media/image31.jpg"/><Relationship Id="rId9" Type="http://schemas.openxmlformats.org/officeDocument/2006/relationships/hyperlink" Target="mailto:mamunict1978@gmail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amunict1978@gmail.com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.jpeg"/><Relationship Id="rId5" Type="http://schemas.openxmlformats.org/officeDocument/2006/relationships/image" Target="../media/image35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63" y="434325"/>
            <a:ext cx="4546638" cy="990601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3" y="3220244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7295465" y="230573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mamunict1978@gmail.com</a:t>
            </a:r>
            <a:endParaRPr lang="en-US" dirty="0" smtClean="0"/>
          </a:p>
          <a:p>
            <a:r>
              <a:rPr lang="en-US" dirty="0" smtClean="0"/>
              <a:t>01721916555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7871013" y="152400"/>
            <a:ext cx="1021972" cy="92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277"/>
            <a:ext cx="1428260" cy="77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-Arif\Desktop\group (2)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011" y="941832"/>
            <a:ext cx="2363449" cy="1572768"/>
          </a:xfrm>
          <a:prstGeom prst="rect">
            <a:avLst/>
          </a:prstGeom>
          <a:noFill/>
        </p:spPr>
      </p:pic>
      <p:pic>
        <p:nvPicPr>
          <p:cNvPr id="3" name="Picture 2" descr="C:\Users\PTI-Arif\Desktop\group (2)\bal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41832"/>
            <a:ext cx="2379134" cy="1524000"/>
          </a:xfrm>
          <a:prstGeom prst="rect">
            <a:avLst/>
          </a:prstGeom>
          <a:noFill/>
        </p:spPr>
      </p:pic>
      <p:pic>
        <p:nvPicPr>
          <p:cNvPr id="4" name="Picture 2" descr="C:\Users\PTI-Arif\Desktop\group (2)\bal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11" y="3779532"/>
            <a:ext cx="2034690" cy="1621985"/>
          </a:xfrm>
          <a:prstGeom prst="rect">
            <a:avLst/>
          </a:prstGeom>
          <a:noFill/>
        </p:spPr>
      </p:pic>
      <p:pic>
        <p:nvPicPr>
          <p:cNvPr id="6" name="Picture 2" descr="C:\Users\PTI-Arif\Desktop\group (2)\t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664" y="4937492"/>
            <a:ext cx="2110465" cy="1401481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733800" y="1219200"/>
            <a:ext cx="15118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949045">
            <a:off x="3173385" y="3515898"/>
            <a:ext cx="1916604" cy="55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24249">
            <a:off x="3577188" y="4846098"/>
            <a:ext cx="14032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 descr="b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4855" y="2721814"/>
            <a:ext cx="1725145" cy="1725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7744129" y="135269"/>
            <a:ext cx="728859" cy="659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401087" y="3666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478"/>
            <a:ext cx="914400" cy="4957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19518" y="235591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পান্তর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প্রক্রিয়া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600200" y="228600"/>
            <a:ext cx="4800600" cy="10907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শক্তির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রূ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পান্তর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প্রক্রিয়া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5208" y="1828800"/>
            <a:ext cx="197361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আলোক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752600"/>
            <a:ext cx="18848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 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033" y="2743200"/>
            <a:ext cx="226696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657600"/>
            <a:ext cx="226696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733800"/>
            <a:ext cx="18020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যান্ত্রিক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0"/>
            <a:ext cx="2209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যান্ত্রিক শক্তি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724400"/>
            <a:ext cx="172354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8251" y="5638800"/>
            <a:ext cx="172354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486400"/>
            <a:ext cx="2514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আলোক , তাপ ও শব্দ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07408" y="1801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07408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419600" y="3733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279392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79392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5400" y="2667000"/>
            <a:ext cx="197361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আলোক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" y="186904"/>
            <a:ext cx="914400" cy="495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6524772" y="2776652"/>
            <a:ext cx="4066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474354"/>
            <a:ext cx="5029200" cy="11430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সংযোগ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780523"/>
            <a:ext cx="19832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নং ৩৩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-Arif\Desktop\Utube\24hg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4001655" cy="235811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6055825" y="32951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7281"/>
            <a:ext cx="2057400" cy="2633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14400" cy="49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696424"/>
            <a:ext cx="1677632" cy="6096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43980"/>
            <a:ext cx="208851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 – শাপলা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20692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দল-  গোলাপ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39380"/>
            <a:ext cx="1905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 – ডালিয়া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809" y="5715000"/>
            <a:ext cx="176099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দল- পলাশ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971800"/>
            <a:ext cx="7238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শক্তির উৎস গুলো খুজে বের করে তালিকা তৈরি করঃ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2990088" y="35356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2990088" y="41452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2926080" y="48310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2913888" y="54406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Content Placeholder 5" descr="classroom_groups-sm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718" y="990600"/>
            <a:ext cx="2132171" cy="14214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0" y="3820180"/>
            <a:ext cx="3276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রোলঃ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,১৩,১৭,২১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429780"/>
            <a:ext cx="3276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রোলঃ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,১৪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১৮,২২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5115580"/>
            <a:ext cx="325762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রোলঃ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,৭,১১,১৫,১৯,২৩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3885" y="5725180"/>
            <a:ext cx="331533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রোলঃ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5,9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,১২,১৬,২০,২৪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7733149" y="600399"/>
            <a:ext cx="728859" cy="659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6023974" y="3410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3" y="602487"/>
            <a:ext cx="914400" cy="49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8873" y="350218"/>
            <a:ext cx="1751518" cy="53340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মুল্যায়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-Arif\Videos\Pictures\Removable Disk\Picture d\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0045"/>
            <a:ext cx="2106169" cy="15761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352800"/>
            <a:ext cx="8305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শক্তির  বিভিন্ন  রুপান্তর সমুহ খুঁজে বের করে  তালিকা তৈরি করঃ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10000" y="3810000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79824"/>
              </p:ext>
            </p:extLst>
          </p:nvPr>
        </p:nvGraphicFramePr>
        <p:xfrm>
          <a:off x="1600200" y="4511040"/>
          <a:ext cx="6096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 নাম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রূ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পান্তরিত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রুপ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6304419" y="3023078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14400" cy="49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62200" y="310711"/>
            <a:ext cx="4191000" cy="83229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5" y="310710"/>
            <a:ext cx="914400" cy="49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2895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77390" y="1176989"/>
            <a:ext cx="3124200" cy="2286000"/>
          </a:xfr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মোঃমামুনুর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  <a:b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কলোনী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সরকারী প্রাথমিক বিদ্যালয় </a:t>
            </a:r>
            <a:b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,দিনাজ পুর। 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80414" y="4076702"/>
            <a:ext cx="3733800" cy="2362200"/>
          </a:xfr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শ্রেণিঃপঞ্চম </a:t>
            </a:r>
          </a:p>
          <a:p>
            <a:pPr algn="ctr"/>
            <a:r>
              <a:rPr lang="bn-BD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পাঠঃ পদার্থ ও শক্তি</a:t>
            </a:r>
          </a:p>
          <a:p>
            <a:pPr algn="ctr"/>
            <a:r>
              <a:rPr lang="bn-BD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শক্তির রুপান্তর 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7795190" y="251608"/>
            <a:ext cx="1149242" cy="1040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99666"/>
            <a:ext cx="1755213" cy="2246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>
            <a:off x="7088990" y="3330650"/>
            <a:ext cx="320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mamunict1978@gmail.com</a:t>
            </a:r>
            <a:endParaRPr lang="en-US" dirty="0" smtClean="0"/>
          </a:p>
          <a:p>
            <a:r>
              <a:rPr lang="en-US" dirty="0" smtClean="0"/>
              <a:t>01721916555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8" y="254740"/>
            <a:ext cx="1428260" cy="774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51553"/>
            <a:ext cx="35052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46753" y="137786"/>
            <a:ext cx="5375754" cy="1143001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6858000" cy="137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16.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 শক্তির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পান্তর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428260" cy="774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7848600" y="170145"/>
            <a:ext cx="900249" cy="815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6360941" y="3334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TI-Arif\Desktop\group (2)\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858" y="4494919"/>
            <a:ext cx="2118910" cy="1283299"/>
          </a:xfrm>
          <a:prstGeom prst="rect">
            <a:avLst/>
          </a:prstGeom>
          <a:noFill/>
        </p:spPr>
      </p:pic>
      <p:pic>
        <p:nvPicPr>
          <p:cNvPr id="17" name="Picture 2" descr="C:\Users\PTI-Arif\Desktop\group (2)\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58301" y="2032248"/>
            <a:ext cx="1991350" cy="1325153"/>
          </a:xfrm>
          <a:prstGeom prst="rect">
            <a:avLst/>
          </a:prstGeom>
          <a:noFill/>
        </p:spPr>
      </p:pic>
      <p:pic>
        <p:nvPicPr>
          <p:cNvPr id="3" name="Picture 2" descr="C:\Users\PTI-Arif\Desktop\group (2)\a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5083">
            <a:off x="1356061" y="976945"/>
            <a:ext cx="1475144" cy="97428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6472489">
            <a:off x="5773843" y="2082147"/>
            <a:ext cx="693696" cy="883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492909" y="3523644"/>
            <a:ext cx="595763" cy="971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6501048">
            <a:off x="3293528" y="1685887"/>
            <a:ext cx="445490" cy="86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77691" y="228600"/>
            <a:ext cx="1510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09" y="1972206"/>
            <a:ext cx="1127572" cy="8456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796204" y="3004077"/>
            <a:ext cx="18568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সুর্য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170" y="5900713"/>
            <a:ext cx="23052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কাপড়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শুকানো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399" y="3991470"/>
            <a:ext cx="153669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বিদ্যু</a:t>
            </a:r>
            <a:r>
              <a:rPr lang="en-US" dirty="0" smtClean="0">
                <a:solidFill>
                  <a:schemeClr val="tx1"/>
                </a:solidFill>
              </a:rPr>
              <a:t>ৎ </a:t>
            </a:r>
            <a:r>
              <a:rPr lang="en-US" dirty="0" err="1" smtClean="0">
                <a:solidFill>
                  <a:schemeClr val="tx1"/>
                </a:solidFill>
              </a:rPr>
              <a:t>তৈরি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366336">
            <a:off x="587562" y="2126288"/>
            <a:ext cx="17395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গাড়ি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চালাতে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5400000">
            <a:off x="-948212" y="3862969"/>
            <a:ext cx="289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mamunict1978@gmail.com</a:t>
            </a:r>
            <a:endParaRPr lang="en-US" dirty="0" smtClean="0"/>
          </a:p>
          <a:p>
            <a:r>
              <a:rPr lang="en-US" dirty="0" smtClean="0"/>
              <a:t>01721916555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" y="186904"/>
            <a:ext cx="914400" cy="49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4" grpId="0"/>
      <p:bldP spid="8" grpId="0" animBg="1"/>
      <p:bldP spid="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-Arif\Desktop\group (2)\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610" y="4044821"/>
            <a:ext cx="2901430" cy="1930769"/>
          </a:xfrm>
          <a:prstGeom prst="rect">
            <a:avLst/>
          </a:prstGeom>
          <a:noFill/>
        </p:spPr>
      </p:pic>
      <p:pic>
        <p:nvPicPr>
          <p:cNvPr id="3" name="Picture 2" descr="C:\Users\PTI-Arif\Desktop\group (2)\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902557"/>
            <a:ext cx="2985879" cy="1905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150134">
            <a:off x="5479800" y="2917210"/>
            <a:ext cx="949663" cy="747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463035" y="3080738"/>
            <a:ext cx="621502" cy="92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একশো দিনের কাজ : একশো দিনের কাজ খব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একশো দিনের কাজ : একশো দিনের কাজ খবর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6" y="4127487"/>
            <a:ext cx="2770633" cy="1848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26" y="966358"/>
            <a:ext cx="2912364" cy="1762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0397" y="49398"/>
            <a:ext cx="541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4605" y="2810605"/>
            <a:ext cx="14419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ফলমুল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878" y="2995271"/>
            <a:ext cx="1371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খাদ্য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70983" y="6389954"/>
            <a:ext cx="1981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63939" y="6312932"/>
            <a:ext cx="16719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খেলা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ধুলা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229622" y="201403"/>
            <a:ext cx="555863" cy="5033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5400000">
            <a:off x="7039468" y="3677999"/>
            <a:ext cx="316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mamunict1978@gmail.com</a:t>
            </a:r>
          </a:p>
          <a:p>
            <a:r>
              <a:rPr lang="en-US" dirty="0" smtClean="0"/>
              <a:t>01721916555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" y="186904"/>
            <a:ext cx="914400" cy="4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4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6130"/>
            <a:ext cx="5410200" cy="114300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শক্তির রূপান্তর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438400"/>
            <a:ext cx="6934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শক্তি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রূপ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অন্য</a:t>
            </a:r>
            <a:r>
              <a:rPr lang="en-US" dirty="0" smtClean="0"/>
              <a:t> </a:t>
            </a:r>
            <a:r>
              <a:rPr lang="en-US" dirty="0" err="1" smtClean="0"/>
              <a:t>রূপে</a:t>
            </a:r>
            <a:r>
              <a:rPr lang="en-US" dirty="0" smtClean="0"/>
              <a:t> </a:t>
            </a:r>
            <a:r>
              <a:rPr lang="en-US" dirty="0" err="1" smtClean="0"/>
              <a:t>পরিবর্তিত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। </a:t>
            </a:r>
            <a:r>
              <a:rPr lang="en-US" dirty="0" err="1" smtClean="0"/>
              <a:t>শক্তির</a:t>
            </a:r>
            <a:r>
              <a:rPr lang="en-US" dirty="0" smtClean="0"/>
              <a:t> </a:t>
            </a:r>
            <a:r>
              <a:rPr lang="en-US" dirty="0" err="1" smtClean="0"/>
              <a:t>রূপের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রূপের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পরিবর্তনই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শক্তির</a:t>
            </a:r>
            <a:r>
              <a:rPr lang="en-US" dirty="0" smtClean="0"/>
              <a:t> </a:t>
            </a:r>
            <a:r>
              <a:rPr lang="en-US" dirty="0" err="1" smtClean="0"/>
              <a:t>রূপান্তর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657600"/>
            <a:ext cx="69342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সুর্য </a:t>
            </a:r>
            <a:r>
              <a:rPr lang="en-US" dirty="0" err="1" smtClean="0">
                <a:solidFill>
                  <a:srgbClr val="FF0000"/>
                </a:solidFill>
              </a:rPr>
              <a:t>থেকে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পাওয়া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শক্তিই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হলো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সৌর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" y="186904"/>
            <a:ext cx="914400" cy="49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874488" y="1581112"/>
            <a:ext cx="3429000" cy="3200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604012">
            <a:off x="4050893" y="667011"/>
            <a:ext cx="44529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76200"/>
            <a:ext cx="2514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  শক্তি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038600"/>
            <a:ext cx="2209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3197">
            <a:off x="3742964" y="6044784"/>
            <a:ext cx="170110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যান্ত্রিক 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সৌর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548652">
            <a:off x="261528" y="4623439"/>
            <a:ext cx="2286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আলোক , তাপ ও শব্দ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543800" y="2108775"/>
            <a:ext cx="228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8668418">
            <a:off x="6425841" y="116468"/>
            <a:ext cx="226213" cy="1585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862120">
            <a:off x="6182209" y="4318537"/>
            <a:ext cx="295273" cy="221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PTI-Arif\Desktop\group (2)\s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857" y="2190711"/>
            <a:ext cx="2448130" cy="16768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20552221">
            <a:off x="6858000" y="1422975"/>
            <a:ext cx="14125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 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2661541">
            <a:off x="2487517" y="395922"/>
            <a:ext cx="484632" cy="1618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066800" y="2590800"/>
            <a:ext cx="484632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79712" y="3975138"/>
            <a:ext cx="15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সৌর</a:t>
            </a:r>
            <a:r>
              <a:rPr lang="en-US" dirty="0" smtClean="0"/>
              <a:t> </a:t>
            </a:r>
            <a:r>
              <a:rPr lang="en-US" dirty="0" err="1" smtClean="0"/>
              <a:t>শক্তি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" y="186904"/>
            <a:ext cx="914400" cy="49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8" grpId="0" animBg="1"/>
      <p:bldP spid="29" grpId="0" animBg="1"/>
      <p:bldP spid="30" grpId="0" animBg="1"/>
      <p:bldP spid="17" grpId="0" animBg="1"/>
      <p:bldP spid="20" grpId="0" animBg="1"/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06" y="4433132"/>
            <a:ext cx="3419475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5" y="4568060"/>
            <a:ext cx="2002888" cy="133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787">
            <a:off x="5893686" y="855278"/>
            <a:ext cx="1543011" cy="1102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9" y="1102966"/>
            <a:ext cx="1565275" cy="876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18" y="2728064"/>
            <a:ext cx="1752775" cy="981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9" y="2728064"/>
            <a:ext cx="2080722" cy="99234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904813" y="1223843"/>
            <a:ext cx="2217460" cy="94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96887" y="2791485"/>
            <a:ext cx="2353509" cy="854712"/>
          </a:xfrm>
          <a:prstGeom prst="rightArrow">
            <a:avLst>
              <a:gd name="adj1" fmla="val 50000"/>
              <a:gd name="adj2" fmla="val 44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</a:rPr>
              <a:t>রূপান্তরিত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হয়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113821" y="4587006"/>
            <a:ext cx="2461972" cy="102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</a:rPr>
              <a:t>রূপান্তরিত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হয়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9666" y="1429550"/>
            <a:ext cx="164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598" y="2124865"/>
            <a:ext cx="156527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আলোক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শক্তি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5802" y="2085181"/>
            <a:ext cx="21336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শক্তিতে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8903" y="3896394"/>
            <a:ext cx="190866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585" y="6152529"/>
            <a:ext cx="1908663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6980" y="3781075"/>
            <a:ext cx="26576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আলোক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শক্তিতে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25809" y="6044788"/>
            <a:ext cx="2133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যান্ত্রিক</a:t>
            </a:r>
            <a:r>
              <a:rPr lang="en-US" dirty="0" smtClean="0"/>
              <a:t> </a:t>
            </a:r>
            <a:r>
              <a:rPr lang="en-US" dirty="0" err="1" smtClean="0"/>
              <a:t>শক্তিতে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41501" y="29523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শক্তির</a:t>
            </a:r>
            <a:r>
              <a:rPr lang="en-US" dirty="0" smtClean="0"/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229622" y="201403"/>
            <a:ext cx="555863" cy="5033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16200000">
            <a:off x="6410392" y="17730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9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5" y="217100"/>
            <a:ext cx="914400" cy="4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TI-Arif\Desktop\group (2)\s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958" y="1388914"/>
            <a:ext cx="2114549" cy="1371600"/>
          </a:xfrm>
          <a:prstGeom prst="rect">
            <a:avLst/>
          </a:prstGeom>
          <a:noFill/>
        </p:spPr>
      </p:pic>
      <p:pic>
        <p:nvPicPr>
          <p:cNvPr id="6" name="Picture 2" descr="C:\Users\PTI-Arif\Desktop\group (2)\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0321"/>
            <a:ext cx="2175984" cy="1234032"/>
          </a:xfrm>
          <a:prstGeom prst="rect">
            <a:avLst/>
          </a:prstGeom>
          <a:noFill/>
        </p:spPr>
      </p:pic>
      <p:pic>
        <p:nvPicPr>
          <p:cNvPr id="8" name="Picture 2" descr="C:\Users\PTI-Arif\Desktop\group (2)\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092148"/>
            <a:ext cx="2229711" cy="1375203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657600" y="1578865"/>
            <a:ext cx="1219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3643884" y="2985517"/>
            <a:ext cx="484632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05200" y="5562600"/>
            <a:ext cx="1401417" cy="4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3893" y="1066821"/>
            <a:ext cx="2006425" cy="1502882"/>
          </a:xfrm>
          <a:prstGeom prst="rect">
            <a:avLst/>
          </a:prstGeom>
        </p:spPr>
      </p:pic>
      <p:pic>
        <p:nvPicPr>
          <p:cNvPr id="10" name="Content Placeholder 3" descr="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570" y="3040321"/>
            <a:ext cx="2009874" cy="1505465"/>
          </a:xfrm>
          <a:prstGeom prst="rect">
            <a:avLst/>
          </a:prstGeom>
        </p:spPr>
      </p:pic>
      <p:pic>
        <p:nvPicPr>
          <p:cNvPr id="14" name="Picture 2" descr="C:\Users\PTI-Arif\Desktop\group (2)\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958" y="5168348"/>
            <a:ext cx="1910106" cy="1083248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16742"/>
          <a:stretch/>
        </p:blipFill>
        <p:spPr>
          <a:xfrm>
            <a:off x="8013485" y="228600"/>
            <a:ext cx="728859" cy="659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8" y="92639"/>
            <a:ext cx="914400" cy="495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4687" y="327765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পান্তর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6279332" y="31008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8"/>
              </a:rPr>
              <a:t>mamunict1978@gmail.com</a:t>
            </a:r>
            <a:endParaRPr lang="en-US" dirty="0"/>
          </a:p>
          <a:p>
            <a:r>
              <a:rPr lang="en-US" dirty="0"/>
              <a:t>01721916555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4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913</TotalTime>
  <Words>255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Rockwell</vt:lpstr>
      <vt:lpstr>Trebuchet MS</vt:lpstr>
      <vt:lpstr>Tw Cen MT</vt:lpstr>
      <vt:lpstr>Tw Cen MT Condensed</vt:lpstr>
      <vt:lpstr>Wingdings 3</vt:lpstr>
      <vt:lpstr>Retrospect</vt:lpstr>
      <vt:lpstr>Slice</vt:lpstr>
      <vt:lpstr>1_Circuit</vt:lpstr>
      <vt:lpstr>2_Circuit</vt:lpstr>
      <vt:lpstr>Integral</vt:lpstr>
      <vt:lpstr>Basis</vt:lpstr>
      <vt:lpstr>Damask</vt:lpstr>
      <vt:lpstr>Organic</vt:lpstr>
      <vt:lpstr>Badge</vt:lpstr>
      <vt:lpstr>1_Basis</vt:lpstr>
      <vt:lpstr>সবাইকে স্বাগতম </vt:lpstr>
      <vt:lpstr>মোঃমামুনুর রশীদ  প্রধান শিক্ষক  বিরামপুর রেল কলোনী  সরকারী প্রাথমিক বিদ্যালয়  বিরামপুর ,দিনাজ পুর। </vt:lpstr>
      <vt:lpstr>শিখনফল </vt:lpstr>
      <vt:lpstr>PowerPoint Presentation</vt:lpstr>
      <vt:lpstr>PowerPoint Presentation</vt:lpstr>
      <vt:lpstr>শক্তির রূপান্তর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সংযোগ </vt:lpstr>
      <vt:lpstr>দলীয় কাজ </vt:lpstr>
      <vt:lpstr>মুল্যায়ণ </vt:lpstr>
      <vt:lpstr>ধন্যবাদ,আবার দেখা হবে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PTI-Arif</dc:creator>
  <cp:lastModifiedBy>DELL</cp:lastModifiedBy>
  <cp:revision>250</cp:revision>
  <dcterms:created xsi:type="dcterms:W3CDTF">2006-08-16T00:00:00Z</dcterms:created>
  <dcterms:modified xsi:type="dcterms:W3CDTF">2020-04-16T08:05:30Z</dcterms:modified>
</cp:coreProperties>
</file>