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sldIdLst>
    <p:sldId id="272" r:id="rId2"/>
    <p:sldId id="256" r:id="rId3"/>
    <p:sldId id="273" r:id="rId4"/>
    <p:sldId id="257" r:id="rId5"/>
    <p:sldId id="258" r:id="rId6"/>
    <p:sldId id="259" r:id="rId7"/>
    <p:sldId id="275" r:id="rId8"/>
    <p:sldId id="276" r:id="rId9"/>
    <p:sldId id="278" r:id="rId10"/>
    <p:sldId id="260" r:id="rId11"/>
    <p:sldId id="261" r:id="rId12"/>
    <p:sldId id="262" r:id="rId13"/>
    <p:sldId id="279" r:id="rId14"/>
    <p:sldId id="280" r:id="rId15"/>
    <p:sldId id="263" r:id="rId16"/>
    <p:sldId id="264" r:id="rId17"/>
    <p:sldId id="265" r:id="rId18"/>
    <p:sldId id="267" r:id="rId19"/>
    <p:sldId id="268" r:id="rId20"/>
    <p:sldId id="285" r:id="rId21"/>
    <p:sldId id="286" r:id="rId22"/>
    <p:sldId id="290" r:id="rId23"/>
    <p:sldId id="291" r:id="rId24"/>
    <p:sldId id="288" r:id="rId25"/>
    <p:sldId id="289" r:id="rId26"/>
    <p:sldId id="292" r:id="rId27"/>
    <p:sldId id="269" r:id="rId28"/>
    <p:sldId id="284" r:id="rId29"/>
    <p:sldId id="270" r:id="rId30"/>
    <p:sldId id="287" r:id="rId31"/>
  </p:sldIdLst>
  <p:sldSz cx="12192000" cy="6858000"/>
  <p:notesSz cx="6858000" cy="9144000"/>
  <p:custShowLst>
    <p:custShow name="Custom Show 1" id="0">
      <p:sldLst>
        <p:sld r:id="rId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374" autoAdjust="0"/>
  </p:normalViewPr>
  <p:slideViewPr>
    <p:cSldViewPr snapToGrid="0">
      <p:cViewPr varScale="1">
        <p:scale>
          <a:sx n="74" d="100"/>
          <a:sy n="74" d="100"/>
        </p:scale>
        <p:origin x="-55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0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3"/>
  <c:chart>
    <c:title>
      <c:tx>
        <c:rich>
          <a:bodyPr/>
          <a:lstStyle/>
          <a:p>
            <a:pPr>
              <a:defRPr/>
            </a:pPr>
            <a:r>
              <a:rPr lang="en-US"/>
              <a:t>ঝুঁকি</a:t>
            </a:r>
          </a:p>
        </c:rich>
      </c:tx>
    </c:title>
    <c:view3D>
      <c:rAngAx val="1"/>
    </c:view3D>
    <c:plotArea>
      <c:layout>
        <c:manualLayout>
          <c:layoutTarget val="inner"/>
          <c:xMode val="edge"/>
          <c:yMode val="edge"/>
          <c:x val="0.16918590823329691"/>
          <c:y val="0.28508778453548744"/>
          <c:w val="0.83081409176670296"/>
          <c:h val="0.55119309779558456"/>
        </c:manualLayout>
      </c:layout>
      <c:bar3DChart>
        <c:barDir val="col"/>
        <c:grouping val="clustered"/>
        <c:ser>
          <c:idx val="0"/>
          <c:order val="0"/>
          <c:tx>
            <c:strRef>
              <c:f>Sheet1!$B$1</c:f>
              <c:strCache>
                <c:ptCount val="1"/>
                <c:pt idx="0">
                  <c:v>প্রত্যাশিত আয়</c:v>
                </c:pt>
              </c:strCache>
            </c:strRef>
          </c:tx>
          <c:spPr>
            <a:solidFill>
              <a:schemeClr val="accent1"/>
            </a:solidFill>
            <a:ln w="25400" cap="flat" cmpd="sng" algn="ctr">
              <a:solidFill>
                <a:schemeClr val="accent1">
                  <a:shade val="50000"/>
                </a:schemeClr>
              </a:solidFill>
              <a:prstDash val="solid"/>
            </a:ln>
            <a:effectLst/>
          </c:spPr>
          <c:dLbls>
            <c:showVal val="1"/>
          </c:dLbls>
          <c:cat>
            <c:strRef>
              <c:f>Sheet1!$A$2:$A$5</c:f>
              <c:strCache>
                <c:ptCount val="3"/>
                <c:pt idx="0">
                  <c:v>১ম বছর</c:v>
                </c:pt>
                <c:pt idx="1">
                  <c:v>২য় বছর</c:v>
                </c:pt>
                <c:pt idx="2">
                  <c:v>৩য় বছর</c:v>
                </c:pt>
              </c:strCache>
            </c:strRef>
          </c:cat>
          <c:val>
            <c:numRef>
              <c:f>Sheet1!$B$2:$B$5</c:f>
              <c:numCache>
                <c:formatCode>0%</c:formatCode>
                <c:ptCount val="4"/>
                <c:pt idx="0">
                  <c:v>0.15000000000000016</c:v>
                </c:pt>
                <c:pt idx="1">
                  <c:v>0.18000000000000016</c:v>
                </c:pt>
                <c:pt idx="2">
                  <c:v>0.22000000000000017</c:v>
                </c:pt>
              </c:numCache>
            </c:numRef>
          </c:val>
        </c:ser>
        <c:ser>
          <c:idx val="1"/>
          <c:order val="1"/>
          <c:tx>
            <c:strRef>
              <c:f>Sheet1!$C$1</c:f>
              <c:strCache>
                <c:ptCount val="1"/>
                <c:pt idx="0">
                  <c:v>প্রকৃত আয়</c:v>
                </c:pt>
              </c:strCache>
            </c:strRef>
          </c:tx>
          <c:dLbls>
            <c:showVal val="1"/>
          </c:dLbls>
          <c:cat>
            <c:strRef>
              <c:f>Sheet1!$A$2:$A$5</c:f>
              <c:strCache>
                <c:ptCount val="3"/>
                <c:pt idx="0">
                  <c:v>১ম বছর</c:v>
                </c:pt>
                <c:pt idx="1">
                  <c:v>২য় বছর</c:v>
                </c:pt>
                <c:pt idx="2">
                  <c:v>৩য় বছর</c:v>
                </c:pt>
              </c:strCache>
            </c:strRef>
          </c:cat>
          <c:val>
            <c:numRef>
              <c:f>Sheet1!$C$2:$C$5</c:f>
              <c:numCache>
                <c:formatCode>0%</c:formatCode>
                <c:ptCount val="4"/>
                <c:pt idx="0">
                  <c:v>0.17</c:v>
                </c:pt>
                <c:pt idx="1">
                  <c:v>0.16000000000000017</c:v>
                </c:pt>
                <c:pt idx="2">
                  <c:v>0.2</c:v>
                </c:pt>
              </c:numCache>
            </c:numRef>
          </c:val>
        </c:ser>
        <c:dLbls>
          <c:showVal val="1"/>
        </c:dLbls>
        <c:gapWidth val="185"/>
        <c:gapDepth val="216"/>
        <c:shape val="box"/>
        <c:axId val="89092096"/>
        <c:axId val="89619840"/>
        <c:axId val="0"/>
      </c:bar3DChart>
      <c:catAx>
        <c:axId val="89092096"/>
        <c:scaling>
          <c:orientation val="minMax"/>
        </c:scaling>
        <c:axPos val="b"/>
        <c:majorTickMark val="none"/>
        <c:tickLblPos val="nextTo"/>
        <c:crossAx val="89619840"/>
        <c:crosses val="autoZero"/>
        <c:auto val="1"/>
        <c:lblAlgn val="ctr"/>
        <c:lblOffset val="100"/>
      </c:catAx>
      <c:valAx>
        <c:axId val="89619840"/>
        <c:scaling>
          <c:orientation val="minMax"/>
        </c:scaling>
        <c:delete val="1"/>
        <c:axPos val="l"/>
        <c:numFmt formatCode="0%" sourceLinked="1"/>
        <c:majorTickMark val="none"/>
        <c:tickLblPos val="nextTo"/>
        <c:crossAx val="89092096"/>
        <c:crosses val="autoZero"/>
        <c:crossBetween val="between"/>
      </c:valAx>
    </c:plotArea>
    <c:legend>
      <c:legendPos val="t"/>
      <c:layout>
        <c:manualLayout>
          <c:xMode val="edge"/>
          <c:yMode val="edge"/>
          <c:x val="0.14498457207474638"/>
          <c:y val="0.1738396624472574"/>
          <c:w val="0.72608590317181165"/>
          <c:h val="9.1095883584172435E-2"/>
        </c:manualLayout>
      </c:layout>
    </c:legend>
    <c:plotVisOnly val="1"/>
    <c:dispBlanksAs val="gap"/>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5768D-C5F6-45DC-B8C7-61F06F973052}" type="doc">
      <dgm:prSet loTypeId="urn:microsoft.com/office/officeart/2005/8/layout/radial4" loCatId="relationship" qsTypeId="urn:microsoft.com/office/officeart/2005/8/quickstyle/simple2" qsCatId="simple" csTypeId="urn:microsoft.com/office/officeart/2005/8/colors/accent5_1" csCatId="accent5" phldr="1"/>
      <dgm:spPr/>
      <dgm:t>
        <a:bodyPr/>
        <a:lstStyle/>
        <a:p>
          <a:endParaRPr lang="en-US"/>
        </a:p>
      </dgm:t>
    </dgm:pt>
    <dgm:pt modelId="{F07E65FE-EB3E-4B7F-A7B1-8E79F49B9F16}">
      <dgm:prSet phldrT="[Text]"/>
      <dgm:spPr>
        <a:blipFill rotWithShape="0">
          <a:blip xmlns:r="http://schemas.openxmlformats.org/officeDocument/2006/relationships" r:embed="rId1"/>
          <a:stretch>
            <a:fillRect/>
          </a:stretch>
        </a:blipFill>
      </dgm:spPr>
      <dgm:t>
        <a:bodyPr/>
        <a:lstStyle/>
        <a:p>
          <a:endParaRPr lang="en-US" dirty="0">
            <a:latin typeface="NikoshBAN" pitchFamily="2" charset="0"/>
            <a:cs typeface="NikoshBAN" pitchFamily="2" charset="0"/>
          </a:endParaRPr>
        </a:p>
      </dgm:t>
    </dgm:pt>
    <dgm:pt modelId="{204D7716-2E1E-48BB-9F02-C9FE432D791A}" type="parTrans" cxnId="{2280EF67-295A-4F97-B3D0-AB9112020E36}">
      <dgm:prSet/>
      <dgm:spPr/>
      <dgm:t>
        <a:bodyPr/>
        <a:lstStyle/>
        <a:p>
          <a:endParaRPr lang="en-US"/>
        </a:p>
      </dgm:t>
    </dgm:pt>
    <dgm:pt modelId="{E058D39E-5764-4B5F-96F3-7A938BA9F2D3}" type="sibTrans" cxnId="{2280EF67-295A-4F97-B3D0-AB9112020E36}">
      <dgm:prSet/>
      <dgm:spPr/>
      <dgm:t>
        <a:bodyPr/>
        <a:lstStyle/>
        <a:p>
          <a:endParaRPr lang="en-US"/>
        </a:p>
      </dgm:t>
    </dgm:pt>
    <dgm:pt modelId="{C775E157-9CD9-44AE-AAFC-6B9A570EBB02}">
      <dgm:prSet phldrT="[Text]" custT="1"/>
      <dgm:spPr/>
      <dgm:t>
        <a:bodyPr/>
        <a:lstStyle/>
        <a:p>
          <a:r>
            <a:rPr lang="bn-BD" sz="2000" dirty="0" smtClean="0">
              <a:latin typeface="NikoshBAN" pitchFamily="2" charset="0"/>
              <a:cs typeface="NikoshBAN" pitchFamily="2" charset="0"/>
            </a:rPr>
            <a:t>পন্য আশানুরূপ বিক্রয় হবে কী</a:t>
          </a:r>
          <a:endParaRPr lang="en-US" sz="2000" dirty="0">
            <a:latin typeface="NikoshBAN" pitchFamily="2" charset="0"/>
            <a:cs typeface="NikoshBAN" pitchFamily="2" charset="0"/>
          </a:endParaRPr>
        </a:p>
      </dgm:t>
    </dgm:pt>
    <dgm:pt modelId="{B540DD2C-5BC0-4CC1-8580-B228C13EE523}" type="parTrans" cxnId="{7DAF2F16-E677-4C25-82DF-30AF11EEC099}">
      <dgm:prSet/>
      <dgm:spPr/>
      <dgm:t>
        <a:bodyPr/>
        <a:lstStyle/>
        <a:p>
          <a:endParaRPr lang="en-US"/>
        </a:p>
      </dgm:t>
    </dgm:pt>
    <dgm:pt modelId="{2A82918A-05EB-4E52-BA41-F160142CA118}" type="sibTrans" cxnId="{7DAF2F16-E677-4C25-82DF-30AF11EEC099}">
      <dgm:prSet/>
      <dgm:spPr/>
      <dgm:t>
        <a:bodyPr/>
        <a:lstStyle/>
        <a:p>
          <a:endParaRPr lang="en-US"/>
        </a:p>
      </dgm:t>
    </dgm:pt>
    <dgm:pt modelId="{382B1773-853F-4D4F-A235-9CDDDB5CAB18}">
      <dgm:prSet phldrT="[Text]" custT="1"/>
      <dgm:spPr/>
      <dgm:t>
        <a:bodyPr/>
        <a:lstStyle/>
        <a:p>
          <a:r>
            <a:rPr lang="bn-BD" sz="2000" dirty="0" smtClean="0">
              <a:latin typeface="NikoshBAN" pitchFamily="2" charset="0"/>
              <a:cs typeface="NikoshBAN" pitchFamily="2" charset="0"/>
            </a:rPr>
            <a:t>প্রত্যাশিত মুনাফা অর্জিত হবে কী?</a:t>
          </a:r>
          <a:endParaRPr lang="en-US" sz="2000" dirty="0">
            <a:latin typeface="NikoshBAN" pitchFamily="2" charset="0"/>
            <a:cs typeface="NikoshBAN" pitchFamily="2" charset="0"/>
          </a:endParaRPr>
        </a:p>
      </dgm:t>
    </dgm:pt>
    <dgm:pt modelId="{BB2FCE6D-5F21-4A64-A4A1-DD40FA504E03}" type="parTrans" cxnId="{FC29EDB6-094D-435A-BF9E-778D7CF66793}">
      <dgm:prSet/>
      <dgm:spPr/>
      <dgm:t>
        <a:bodyPr/>
        <a:lstStyle/>
        <a:p>
          <a:endParaRPr lang="en-US"/>
        </a:p>
      </dgm:t>
    </dgm:pt>
    <dgm:pt modelId="{B243553E-242E-4570-A42E-D6F4B4BAE819}" type="sibTrans" cxnId="{FC29EDB6-094D-435A-BF9E-778D7CF66793}">
      <dgm:prSet/>
      <dgm:spPr/>
      <dgm:t>
        <a:bodyPr/>
        <a:lstStyle/>
        <a:p>
          <a:endParaRPr lang="en-US"/>
        </a:p>
      </dgm:t>
    </dgm:pt>
    <dgm:pt modelId="{5721DCC2-7423-4BD8-957E-0CD1EFAA334A}">
      <dgm:prSet phldrT="[Text]" custT="1"/>
      <dgm:spPr/>
      <dgm:t>
        <a:bodyPr/>
        <a:lstStyle/>
        <a:p>
          <a:r>
            <a:rPr lang="bn-BD" sz="2000" dirty="0" smtClean="0">
              <a:latin typeface="NikoshBAN" pitchFamily="2" charset="0"/>
              <a:cs typeface="NikoshBAN" pitchFamily="2" charset="0"/>
            </a:rPr>
            <a:t>প্রয়োজনীয় কাচামাল পাব কী?</a:t>
          </a:r>
          <a:endParaRPr lang="en-US" sz="2000" dirty="0">
            <a:latin typeface="NikoshBAN" pitchFamily="2" charset="0"/>
            <a:cs typeface="NikoshBAN" pitchFamily="2" charset="0"/>
          </a:endParaRPr>
        </a:p>
      </dgm:t>
    </dgm:pt>
    <dgm:pt modelId="{634E12F5-F5AC-43AB-9D25-FF4864EE81D7}" type="parTrans" cxnId="{51CA19BA-34C2-48A1-8AB2-134D18CDC584}">
      <dgm:prSet/>
      <dgm:spPr/>
      <dgm:t>
        <a:bodyPr/>
        <a:lstStyle/>
        <a:p>
          <a:endParaRPr lang="en-US"/>
        </a:p>
      </dgm:t>
    </dgm:pt>
    <dgm:pt modelId="{DA32537B-B4E2-4991-948D-E5C9CAA1FDD2}" type="sibTrans" cxnId="{51CA19BA-34C2-48A1-8AB2-134D18CDC584}">
      <dgm:prSet/>
      <dgm:spPr/>
      <dgm:t>
        <a:bodyPr/>
        <a:lstStyle/>
        <a:p>
          <a:endParaRPr lang="en-US"/>
        </a:p>
      </dgm:t>
    </dgm:pt>
    <dgm:pt modelId="{40B3EC9C-3A0B-4ED8-99F4-D7A26253335A}">
      <dgm:prSet custT="1"/>
      <dgm:spPr/>
      <dgm:t>
        <a:bodyPr/>
        <a:lstStyle/>
        <a:p>
          <a:r>
            <a:rPr lang="bn-BD" sz="2000" dirty="0" smtClean="0">
              <a:latin typeface="NikoshBAN" pitchFamily="2" charset="0"/>
              <a:cs typeface="NikoshBAN" pitchFamily="2" charset="0"/>
            </a:rPr>
            <a:t>প্রতিযোগিতায় টিকে থাকতে পারবকী?</a:t>
          </a:r>
          <a:endParaRPr lang="en-US" sz="2000" dirty="0">
            <a:latin typeface="NikoshBAN" pitchFamily="2" charset="0"/>
            <a:cs typeface="NikoshBAN" pitchFamily="2" charset="0"/>
          </a:endParaRPr>
        </a:p>
      </dgm:t>
    </dgm:pt>
    <dgm:pt modelId="{5AE21BA3-EE61-44FA-9B8A-064A0E725212}" type="parTrans" cxnId="{FDA07B68-6572-43B6-A7EA-E7DDB1982D1A}">
      <dgm:prSet/>
      <dgm:spPr/>
      <dgm:t>
        <a:bodyPr/>
        <a:lstStyle/>
        <a:p>
          <a:endParaRPr lang="en-US"/>
        </a:p>
      </dgm:t>
    </dgm:pt>
    <dgm:pt modelId="{58FC9F6B-E3B2-4ED4-88AD-4CA57FA03120}" type="sibTrans" cxnId="{FDA07B68-6572-43B6-A7EA-E7DDB1982D1A}">
      <dgm:prSet/>
      <dgm:spPr/>
      <dgm:t>
        <a:bodyPr/>
        <a:lstStyle/>
        <a:p>
          <a:endParaRPr lang="en-US"/>
        </a:p>
      </dgm:t>
    </dgm:pt>
    <dgm:pt modelId="{CCA5E236-85C1-4DE2-AC3C-AFE6B2560167}">
      <dgm:prSet custT="1"/>
      <dgm:spPr/>
      <dgm:t>
        <a:bodyPr/>
        <a:lstStyle/>
        <a:p>
          <a:r>
            <a:rPr lang="bn-BD" sz="2000" dirty="0" smtClean="0">
              <a:latin typeface="NikoshBAN" pitchFamily="2" charset="0"/>
              <a:cs typeface="NikoshBAN" pitchFamily="2" charset="0"/>
            </a:rPr>
            <a:t>প্রত্যাশিত লভ্যাংশ পাব কী?</a:t>
          </a:r>
          <a:endParaRPr lang="en-US" sz="2000" dirty="0">
            <a:latin typeface="NikoshBAN" pitchFamily="2" charset="0"/>
            <a:cs typeface="NikoshBAN" pitchFamily="2" charset="0"/>
          </a:endParaRPr>
        </a:p>
      </dgm:t>
    </dgm:pt>
    <dgm:pt modelId="{8CB43395-30AB-4760-84A7-F13D245F16AB}" type="parTrans" cxnId="{972E39BB-D467-46C1-94B2-17DCF9290508}">
      <dgm:prSet/>
      <dgm:spPr/>
      <dgm:t>
        <a:bodyPr/>
        <a:lstStyle/>
        <a:p>
          <a:endParaRPr lang="en-US"/>
        </a:p>
      </dgm:t>
    </dgm:pt>
    <dgm:pt modelId="{5CE7ACDA-27BE-4D08-A3B1-944B58FFD0FC}" type="sibTrans" cxnId="{972E39BB-D467-46C1-94B2-17DCF9290508}">
      <dgm:prSet/>
      <dgm:spPr/>
      <dgm:t>
        <a:bodyPr/>
        <a:lstStyle/>
        <a:p>
          <a:endParaRPr lang="en-US"/>
        </a:p>
      </dgm:t>
    </dgm:pt>
    <dgm:pt modelId="{D61D442C-F1DB-441F-8368-A49EC68EFD82}" type="pres">
      <dgm:prSet presAssocID="{0E55768D-C5F6-45DC-B8C7-61F06F973052}" presName="cycle" presStyleCnt="0">
        <dgm:presLayoutVars>
          <dgm:chMax val="1"/>
          <dgm:dir/>
          <dgm:animLvl val="ctr"/>
          <dgm:resizeHandles val="exact"/>
        </dgm:presLayoutVars>
      </dgm:prSet>
      <dgm:spPr/>
      <dgm:t>
        <a:bodyPr/>
        <a:lstStyle/>
        <a:p>
          <a:endParaRPr lang="en-US"/>
        </a:p>
      </dgm:t>
    </dgm:pt>
    <dgm:pt modelId="{F08F3726-51E4-4B95-88F1-76AFB55A5C58}" type="pres">
      <dgm:prSet presAssocID="{F07E65FE-EB3E-4B7F-A7B1-8E79F49B9F16}" presName="centerShape" presStyleLbl="node0" presStyleIdx="0" presStyleCnt="1" custScaleX="135032"/>
      <dgm:spPr/>
      <dgm:t>
        <a:bodyPr/>
        <a:lstStyle/>
        <a:p>
          <a:endParaRPr lang="en-US"/>
        </a:p>
      </dgm:t>
    </dgm:pt>
    <dgm:pt modelId="{3D2EF0C3-2146-48B0-B4B0-CD7B337C5342}" type="pres">
      <dgm:prSet presAssocID="{B540DD2C-5BC0-4CC1-8580-B228C13EE523}" presName="parTrans" presStyleLbl="bgSibTrans2D1" presStyleIdx="0" presStyleCnt="5"/>
      <dgm:spPr/>
      <dgm:t>
        <a:bodyPr/>
        <a:lstStyle/>
        <a:p>
          <a:endParaRPr lang="en-US"/>
        </a:p>
      </dgm:t>
    </dgm:pt>
    <dgm:pt modelId="{39800268-3A24-4E7D-8160-BF65883BD1DC}" type="pres">
      <dgm:prSet presAssocID="{C775E157-9CD9-44AE-AAFC-6B9A570EBB02}" presName="node" presStyleLbl="node1" presStyleIdx="0" presStyleCnt="5" custScaleY="145618">
        <dgm:presLayoutVars>
          <dgm:bulletEnabled val="1"/>
        </dgm:presLayoutVars>
      </dgm:prSet>
      <dgm:spPr/>
      <dgm:t>
        <a:bodyPr/>
        <a:lstStyle/>
        <a:p>
          <a:endParaRPr lang="en-US"/>
        </a:p>
      </dgm:t>
    </dgm:pt>
    <dgm:pt modelId="{179D8971-B84E-49E2-8720-E2C476143A49}" type="pres">
      <dgm:prSet presAssocID="{BB2FCE6D-5F21-4A64-A4A1-DD40FA504E03}" presName="parTrans" presStyleLbl="bgSibTrans2D1" presStyleIdx="1" presStyleCnt="5"/>
      <dgm:spPr/>
      <dgm:t>
        <a:bodyPr/>
        <a:lstStyle/>
        <a:p>
          <a:endParaRPr lang="en-US"/>
        </a:p>
      </dgm:t>
    </dgm:pt>
    <dgm:pt modelId="{936C2AD2-D73E-4B52-A6F6-EE508FCD1629}" type="pres">
      <dgm:prSet presAssocID="{382B1773-853F-4D4F-A235-9CDDDB5CAB18}" presName="node" presStyleLbl="node1" presStyleIdx="1" presStyleCnt="5" custScaleX="118977" custScaleY="105356">
        <dgm:presLayoutVars>
          <dgm:bulletEnabled val="1"/>
        </dgm:presLayoutVars>
      </dgm:prSet>
      <dgm:spPr/>
      <dgm:t>
        <a:bodyPr/>
        <a:lstStyle/>
        <a:p>
          <a:endParaRPr lang="en-US"/>
        </a:p>
      </dgm:t>
    </dgm:pt>
    <dgm:pt modelId="{E45E14FF-CED6-410B-BAB7-003132DD0C44}" type="pres">
      <dgm:prSet presAssocID="{634E12F5-F5AC-43AB-9D25-FF4864EE81D7}" presName="parTrans" presStyleLbl="bgSibTrans2D1" presStyleIdx="2" presStyleCnt="5"/>
      <dgm:spPr/>
      <dgm:t>
        <a:bodyPr/>
        <a:lstStyle/>
        <a:p>
          <a:endParaRPr lang="en-US"/>
        </a:p>
      </dgm:t>
    </dgm:pt>
    <dgm:pt modelId="{76DC8A65-9B05-4BE2-9589-9A8D1BF6458A}" type="pres">
      <dgm:prSet presAssocID="{5721DCC2-7423-4BD8-957E-0CD1EFAA334A}" presName="node" presStyleLbl="node1" presStyleIdx="2" presStyleCnt="5" custScaleY="120060">
        <dgm:presLayoutVars>
          <dgm:bulletEnabled val="1"/>
        </dgm:presLayoutVars>
      </dgm:prSet>
      <dgm:spPr/>
      <dgm:t>
        <a:bodyPr/>
        <a:lstStyle/>
        <a:p>
          <a:endParaRPr lang="en-US"/>
        </a:p>
      </dgm:t>
    </dgm:pt>
    <dgm:pt modelId="{7E81202A-0BCE-46E4-A2BA-6016296BE2BB}" type="pres">
      <dgm:prSet presAssocID="{8CB43395-30AB-4760-84A7-F13D245F16AB}" presName="parTrans" presStyleLbl="bgSibTrans2D1" presStyleIdx="3" presStyleCnt="5"/>
      <dgm:spPr/>
      <dgm:t>
        <a:bodyPr/>
        <a:lstStyle/>
        <a:p>
          <a:endParaRPr lang="en-US"/>
        </a:p>
      </dgm:t>
    </dgm:pt>
    <dgm:pt modelId="{CAE68E9E-D22C-4C97-BF79-A93AB3B9EADD}" type="pres">
      <dgm:prSet presAssocID="{CCA5E236-85C1-4DE2-AC3C-AFE6B2560167}" presName="node" presStyleLbl="node1" presStyleIdx="3" presStyleCnt="5" custScaleX="118978">
        <dgm:presLayoutVars>
          <dgm:bulletEnabled val="1"/>
        </dgm:presLayoutVars>
      </dgm:prSet>
      <dgm:spPr/>
      <dgm:t>
        <a:bodyPr/>
        <a:lstStyle/>
        <a:p>
          <a:endParaRPr lang="en-US"/>
        </a:p>
      </dgm:t>
    </dgm:pt>
    <dgm:pt modelId="{32843C7D-2A0D-4037-9366-4FE9FCD04982}" type="pres">
      <dgm:prSet presAssocID="{5AE21BA3-EE61-44FA-9B8A-064A0E725212}" presName="parTrans" presStyleLbl="bgSibTrans2D1" presStyleIdx="4" presStyleCnt="5"/>
      <dgm:spPr/>
      <dgm:t>
        <a:bodyPr/>
        <a:lstStyle/>
        <a:p>
          <a:endParaRPr lang="en-US"/>
        </a:p>
      </dgm:t>
    </dgm:pt>
    <dgm:pt modelId="{05CB51F0-05B2-4A01-A7F1-E04D771B6042}" type="pres">
      <dgm:prSet presAssocID="{40B3EC9C-3A0B-4ED8-99F4-D7A26253335A}" presName="node" presStyleLbl="node1" presStyleIdx="4" presStyleCnt="5" custScaleY="138347" custRadScaleRad="98769" custRadScaleInc="10413">
        <dgm:presLayoutVars>
          <dgm:bulletEnabled val="1"/>
        </dgm:presLayoutVars>
      </dgm:prSet>
      <dgm:spPr/>
      <dgm:t>
        <a:bodyPr/>
        <a:lstStyle/>
        <a:p>
          <a:endParaRPr lang="en-US"/>
        </a:p>
      </dgm:t>
    </dgm:pt>
  </dgm:ptLst>
  <dgm:cxnLst>
    <dgm:cxn modelId="{FAD99B39-626B-48AC-AC0B-9838F4323ECE}" type="presOf" srcId="{634E12F5-F5AC-43AB-9D25-FF4864EE81D7}" destId="{E45E14FF-CED6-410B-BAB7-003132DD0C44}" srcOrd="0" destOrd="0" presId="urn:microsoft.com/office/officeart/2005/8/layout/radial4"/>
    <dgm:cxn modelId="{8DC2B3FE-13D4-49C0-9422-1F2554A02562}" type="presOf" srcId="{382B1773-853F-4D4F-A235-9CDDDB5CAB18}" destId="{936C2AD2-D73E-4B52-A6F6-EE508FCD1629}" srcOrd="0" destOrd="0" presId="urn:microsoft.com/office/officeart/2005/8/layout/radial4"/>
    <dgm:cxn modelId="{04DCEFE9-7DF5-4BE7-956B-5729625971B4}" type="presOf" srcId="{CCA5E236-85C1-4DE2-AC3C-AFE6B2560167}" destId="{CAE68E9E-D22C-4C97-BF79-A93AB3B9EADD}" srcOrd="0" destOrd="0" presId="urn:microsoft.com/office/officeart/2005/8/layout/radial4"/>
    <dgm:cxn modelId="{D799F469-3E04-4B89-B37E-F556BB9E797B}" type="presOf" srcId="{0E55768D-C5F6-45DC-B8C7-61F06F973052}" destId="{D61D442C-F1DB-441F-8368-A49EC68EFD82}" srcOrd="0" destOrd="0" presId="urn:microsoft.com/office/officeart/2005/8/layout/radial4"/>
    <dgm:cxn modelId="{D1310365-393A-4A32-A503-884ABDF7284C}" type="presOf" srcId="{F07E65FE-EB3E-4B7F-A7B1-8E79F49B9F16}" destId="{F08F3726-51E4-4B95-88F1-76AFB55A5C58}" srcOrd="0" destOrd="0" presId="urn:microsoft.com/office/officeart/2005/8/layout/radial4"/>
    <dgm:cxn modelId="{2280EF67-295A-4F97-B3D0-AB9112020E36}" srcId="{0E55768D-C5F6-45DC-B8C7-61F06F973052}" destId="{F07E65FE-EB3E-4B7F-A7B1-8E79F49B9F16}" srcOrd="0" destOrd="0" parTransId="{204D7716-2E1E-48BB-9F02-C9FE432D791A}" sibTransId="{E058D39E-5764-4B5F-96F3-7A938BA9F2D3}"/>
    <dgm:cxn modelId="{F8520513-E215-4792-B7CF-CE16EE771A31}" type="presOf" srcId="{5AE21BA3-EE61-44FA-9B8A-064A0E725212}" destId="{32843C7D-2A0D-4037-9366-4FE9FCD04982}" srcOrd="0" destOrd="0" presId="urn:microsoft.com/office/officeart/2005/8/layout/radial4"/>
    <dgm:cxn modelId="{FDA07B68-6572-43B6-A7EA-E7DDB1982D1A}" srcId="{F07E65FE-EB3E-4B7F-A7B1-8E79F49B9F16}" destId="{40B3EC9C-3A0B-4ED8-99F4-D7A26253335A}" srcOrd="4" destOrd="0" parTransId="{5AE21BA3-EE61-44FA-9B8A-064A0E725212}" sibTransId="{58FC9F6B-E3B2-4ED4-88AD-4CA57FA03120}"/>
    <dgm:cxn modelId="{FC29EDB6-094D-435A-BF9E-778D7CF66793}" srcId="{F07E65FE-EB3E-4B7F-A7B1-8E79F49B9F16}" destId="{382B1773-853F-4D4F-A235-9CDDDB5CAB18}" srcOrd="1" destOrd="0" parTransId="{BB2FCE6D-5F21-4A64-A4A1-DD40FA504E03}" sibTransId="{B243553E-242E-4570-A42E-D6F4B4BAE819}"/>
    <dgm:cxn modelId="{972E39BB-D467-46C1-94B2-17DCF9290508}" srcId="{F07E65FE-EB3E-4B7F-A7B1-8E79F49B9F16}" destId="{CCA5E236-85C1-4DE2-AC3C-AFE6B2560167}" srcOrd="3" destOrd="0" parTransId="{8CB43395-30AB-4760-84A7-F13D245F16AB}" sibTransId="{5CE7ACDA-27BE-4D08-A3B1-944B58FFD0FC}"/>
    <dgm:cxn modelId="{7DAF2F16-E677-4C25-82DF-30AF11EEC099}" srcId="{F07E65FE-EB3E-4B7F-A7B1-8E79F49B9F16}" destId="{C775E157-9CD9-44AE-AAFC-6B9A570EBB02}" srcOrd="0" destOrd="0" parTransId="{B540DD2C-5BC0-4CC1-8580-B228C13EE523}" sibTransId="{2A82918A-05EB-4E52-BA41-F160142CA118}"/>
    <dgm:cxn modelId="{B4173042-5FE4-4719-BF77-2D6ADF19CD45}" type="presOf" srcId="{5721DCC2-7423-4BD8-957E-0CD1EFAA334A}" destId="{76DC8A65-9B05-4BE2-9589-9A8D1BF6458A}" srcOrd="0" destOrd="0" presId="urn:microsoft.com/office/officeart/2005/8/layout/radial4"/>
    <dgm:cxn modelId="{635C2B59-FD1B-4F93-8809-172D47D51B7E}" type="presOf" srcId="{40B3EC9C-3A0B-4ED8-99F4-D7A26253335A}" destId="{05CB51F0-05B2-4A01-A7F1-E04D771B6042}" srcOrd="0" destOrd="0" presId="urn:microsoft.com/office/officeart/2005/8/layout/radial4"/>
    <dgm:cxn modelId="{3C03555C-98CB-45FC-A9E5-7EEFAA14C197}" type="presOf" srcId="{8CB43395-30AB-4760-84A7-F13D245F16AB}" destId="{7E81202A-0BCE-46E4-A2BA-6016296BE2BB}" srcOrd="0" destOrd="0" presId="urn:microsoft.com/office/officeart/2005/8/layout/radial4"/>
    <dgm:cxn modelId="{4C1291C7-6A7B-4133-9DBF-B803215AD170}" type="presOf" srcId="{C775E157-9CD9-44AE-AAFC-6B9A570EBB02}" destId="{39800268-3A24-4E7D-8160-BF65883BD1DC}" srcOrd="0" destOrd="0" presId="urn:microsoft.com/office/officeart/2005/8/layout/radial4"/>
    <dgm:cxn modelId="{EE71596B-87B6-425E-A653-D97C16FB8404}" type="presOf" srcId="{B540DD2C-5BC0-4CC1-8580-B228C13EE523}" destId="{3D2EF0C3-2146-48B0-B4B0-CD7B337C5342}" srcOrd="0" destOrd="0" presId="urn:microsoft.com/office/officeart/2005/8/layout/radial4"/>
    <dgm:cxn modelId="{996AC4C5-324D-4D11-BFD6-5BA387D8AA88}" type="presOf" srcId="{BB2FCE6D-5F21-4A64-A4A1-DD40FA504E03}" destId="{179D8971-B84E-49E2-8720-E2C476143A49}" srcOrd="0" destOrd="0" presId="urn:microsoft.com/office/officeart/2005/8/layout/radial4"/>
    <dgm:cxn modelId="{51CA19BA-34C2-48A1-8AB2-134D18CDC584}" srcId="{F07E65FE-EB3E-4B7F-A7B1-8E79F49B9F16}" destId="{5721DCC2-7423-4BD8-957E-0CD1EFAA334A}" srcOrd="2" destOrd="0" parTransId="{634E12F5-F5AC-43AB-9D25-FF4864EE81D7}" sibTransId="{DA32537B-B4E2-4991-948D-E5C9CAA1FDD2}"/>
    <dgm:cxn modelId="{7FAC56B0-3060-402A-836C-E6A03DA09E0C}" type="presParOf" srcId="{D61D442C-F1DB-441F-8368-A49EC68EFD82}" destId="{F08F3726-51E4-4B95-88F1-76AFB55A5C58}" srcOrd="0" destOrd="0" presId="urn:microsoft.com/office/officeart/2005/8/layout/radial4"/>
    <dgm:cxn modelId="{06FA2621-5BFC-466F-917E-3B54A92EDEE3}" type="presParOf" srcId="{D61D442C-F1DB-441F-8368-A49EC68EFD82}" destId="{3D2EF0C3-2146-48B0-B4B0-CD7B337C5342}" srcOrd="1" destOrd="0" presId="urn:microsoft.com/office/officeart/2005/8/layout/radial4"/>
    <dgm:cxn modelId="{7D1CB043-C065-4F88-8CCA-85CB732D2F40}" type="presParOf" srcId="{D61D442C-F1DB-441F-8368-A49EC68EFD82}" destId="{39800268-3A24-4E7D-8160-BF65883BD1DC}" srcOrd="2" destOrd="0" presId="urn:microsoft.com/office/officeart/2005/8/layout/radial4"/>
    <dgm:cxn modelId="{7D1D14BF-E7D0-496D-A734-80AAF2CD0574}" type="presParOf" srcId="{D61D442C-F1DB-441F-8368-A49EC68EFD82}" destId="{179D8971-B84E-49E2-8720-E2C476143A49}" srcOrd="3" destOrd="0" presId="urn:microsoft.com/office/officeart/2005/8/layout/radial4"/>
    <dgm:cxn modelId="{D16E8BE8-5878-45FA-851A-D87968DE7917}" type="presParOf" srcId="{D61D442C-F1DB-441F-8368-A49EC68EFD82}" destId="{936C2AD2-D73E-4B52-A6F6-EE508FCD1629}" srcOrd="4" destOrd="0" presId="urn:microsoft.com/office/officeart/2005/8/layout/radial4"/>
    <dgm:cxn modelId="{E7ABC9D6-B0A5-427A-A869-AF7EDA4FEAAB}" type="presParOf" srcId="{D61D442C-F1DB-441F-8368-A49EC68EFD82}" destId="{E45E14FF-CED6-410B-BAB7-003132DD0C44}" srcOrd="5" destOrd="0" presId="urn:microsoft.com/office/officeart/2005/8/layout/radial4"/>
    <dgm:cxn modelId="{71D6D492-0136-4203-BA1F-027CF91446F0}" type="presParOf" srcId="{D61D442C-F1DB-441F-8368-A49EC68EFD82}" destId="{76DC8A65-9B05-4BE2-9589-9A8D1BF6458A}" srcOrd="6" destOrd="0" presId="urn:microsoft.com/office/officeart/2005/8/layout/radial4"/>
    <dgm:cxn modelId="{7D509F8E-01FE-4741-B854-90DDF5F0FE5C}" type="presParOf" srcId="{D61D442C-F1DB-441F-8368-A49EC68EFD82}" destId="{7E81202A-0BCE-46E4-A2BA-6016296BE2BB}" srcOrd="7" destOrd="0" presId="urn:microsoft.com/office/officeart/2005/8/layout/radial4"/>
    <dgm:cxn modelId="{C30D05A1-FFAB-4EEB-84E8-3EA9C54E2808}" type="presParOf" srcId="{D61D442C-F1DB-441F-8368-A49EC68EFD82}" destId="{CAE68E9E-D22C-4C97-BF79-A93AB3B9EADD}" srcOrd="8" destOrd="0" presId="urn:microsoft.com/office/officeart/2005/8/layout/radial4"/>
    <dgm:cxn modelId="{195990C8-E463-426C-BF13-95D79724AA42}" type="presParOf" srcId="{D61D442C-F1DB-441F-8368-A49EC68EFD82}" destId="{32843C7D-2A0D-4037-9366-4FE9FCD04982}" srcOrd="9" destOrd="0" presId="urn:microsoft.com/office/officeart/2005/8/layout/radial4"/>
    <dgm:cxn modelId="{CD2F4E96-71D7-4DA6-887D-D89080B555DF}" type="presParOf" srcId="{D61D442C-F1DB-441F-8368-A49EC68EFD82}" destId="{05CB51F0-05B2-4A01-A7F1-E04D771B6042}" srcOrd="10"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F8508ABD-1DAF-4102-BF07-1293BA72AF16}"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n-US"/>
        </a:p>
      </dgm:t>
    </dgm:pt>
    <dgm:pt modelId="{C25902A7-AFB2-443B-B426-129D88FCF505}">
      <dgm:prSet phldrT="[Text]" custT="1"/>
      <dgm:spPr/>
      <dgm:t>
        <a:bodyPr/>
        <a:lstStyle/>
        <a:p>
          <a:r>
            <a:rPr lang="en-US" sz="3600" dirty="0" err="1" smtClean="0">
              <a:latin typeface="NikoshBAN" panose="02000000000000000000" pitchFamily="2" charset="0"/>
              <a:cs typeface="NikoshBAN" panose="02000000000000000000" pitchFamily="2" charset="0"/>
            </a:rPr>
            <a:t>ঝুঁকির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উৎস</a:t>
          </a:r>
          <a:endParaRPr lang="en-US" sz="3600" dirty="0">
            <a:latin typeface="NikoshBAN" panose="02000000000000000000" pitchFamily="2" charset="0"/>
            <a:cs typeface="NikoshBAN" panose="02000000000000000000" pitchFamily="2" charset="0"/>
          </a:endParaRPr>
        </a:p>
      </dgm:t>
    </dgm:pt>
    <dgm:pt modelId="{902030D0-5E48-4DE8-8E44-47F00B04DF55}" type="parTrans" cxnId="{6A3EA86A-A2D4-4835-8AFD-39B1E2E113A8}">
      <dgm:prSet/>
      <dgm:spPr/>
      <dgm:t>
        <a:bodyPr/>
        <a:lstStyle/>
        <a:p>
          <a:endParaRPr lang="en-US"/>
        </a:p>
      </dgm:t>
    </dgm:pt>
    <dgm:pt modelId="{768C36B9-4AD8-459B-BE8D-A0312D201A37}" type="sibTrans" cxnId="{6A3EA86A-A2D4-4835-8AFD-39B1E2E113A8}">
      <dgm:prSet/>
      <dgm:spPr/>
      <dgm:t>
        <a:bodyPr/>
        <a:lstStyle/>
        <a:p>
          <a:endParaRPr lang="en-US"/>
        </a:p>
      </dgm:t>
    </dgm:pt>
    <dgm:pt modelId="{FE86BA30-95F3-4863-8FD3-2D603B2A6245}">
      <dgm:prSet phldrT="[Text]" custT="1"/>
      <dgm:spPr/>
      <dgm:t>
        <a:bodyPr/>
        <a:lstStyle/>
        <a:p>
          <a:r>
            <a:rPr lang="en-US" sz="2800" dirty="0" err="1" smtClean="0">
              <a:latin typeface="NikoshBAN" panose="02000000000000000000" pitchFamily="2" charset="0"/>
              <a:cs typeface="NikoshBAN" panose="02000000000000000000" pitchFamily="2" charset="0"/>
            </a:rPr>
            <a:t>ব্যবসায়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প্রতিষ্টানের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দৃষ্টিকোন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ঝুঁকির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উৎস</a:t>
          </a:r>
          <a:endParaRPr lang="en-US" sz="2800" dirty="0">
            <a:latin typeface="NikoshBAN" panose="02000000000000000000" pitchFamily="2" charset="0"/>
            <a:cs typeface="NikoshBAN" panose="02000000000000000000" pitchFamily="2" charset="0"/>
          </a:endParaRPr>
        </a:p>
      </dgm:t>
    </dgm:pt>
    <dgm:pt modelId="{0ADB0576-4A20-41BD-AC8A-B470DD190EF1}" type="parTrans" cxnId="{DAF7F187-C440-478F-9DBC-915359C31F75}">
      <dgm:prSet/>
      <dgm:spPr/>
      <dgm:t>
        <a:bodyPr/>
        <a:lstStyle/>
        <a:p>
          <a:endParaRPr lang="en-US" sz="1800">
            <a:latin typeface="NikoshBAN" panose="02000000000000000000" pitchFamily="2" charset="0"/>
            <a:cs typeface="NikoshBAN" panose="02000000000000000000" pitchFamily="2" charset="0"/>
          </a:endParaRPr>
        </a:p>
      </dgm:t>
    </dgm:pt>
    <dgm:pt modelId="{B31D41C2-6C8B-4981-B2EF-B1E4E7ECBC3A}" type="sibTrans" cxnId="{DAF7F187-C440-478F-9DBC-915359C31F75}">
      <dgm:prSet/>
      <dgm:spPr/>
      <dgm:t>
        <a:bodyPr/>
        <a:lstStyle/>
        <a:p>
          <a:endParaRPr lang="en-US"/>
        </a:p>
      </dgm:t>
    </dgm:pt>
    <dgm:pt modelId="{75397DA6-1E63-4E0A-AD81-AE2791D15DCD}">
      <dgm:prSet phldrT="[Text]" custT="1"/>
      <dgm:spPr/>
      <dgm:t>
        <a:bodyPr/>
        <a:lstStyle/>
        <a:p>
          <a:r>
            <a:rPr lang="en-US" sz="2800" dirty="0" err="1" smtClean="0">
              <a:latin typeface="NikoshBAN" panose="02000000000000000000" pitchFamily="2" charset="0"/>
              <a:cs typeface="NikoshBAN" panose="02000000000000000000" pitchFamily="2" charset="0"/>
            </a:rPr>
            <a:t>ব্যবসায়িক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ঝুঁকি</a:t>
          </a:r>
          <a:endParaRPr lang="en-US" sz="2800" dirty="0">
            <a:latin typeface="NikoshBAN" panose="02000000000000000000" pitchFamily="2" charset="0"/>
            <a:cs typeface="NikoshBAN" panose="02000000000000000000" pitchFamily="2" charset="0"/>
          </a:endParaRPr>
        </a:p>
      </dgm:t>
    </dgm:pt>
    <dgm:pt modelId="{E5108A04-7D11-4C80-A8D2-60E1199EA827}" type="parTrans" cxnId="{00DAE275-7A7C-47BA-ADD0-1F2423332FAB}">
      <dgm:prSet/>
      <dgm:spPr/>
      <dgm:t>
        <a:bodyPr/>
        <a:lstStyle/>
        <a:p>
          <a:endParaRPr lang="en-US" sz="1800">
            <a:latin typeface="NikoshBAN" panose="02000000000000000000" pitchFamily="2" charset="0"/>
            <a:cs typeface="NikoshBAN" panose="02000000000000000000" pitchFamily="2" charset="0"/>
          </a:endParaRPr>
        </a:p>
      </dgm:t>
    </dgm:pt>
    <dgm:pt modelId="{C333E4BF-98D8-4C0D-B460-01D71E890CC3}" type="sibTrans" cxnId="{00DAE275-7A7C-47BA-ADD0-1F2423332FAB}">
      <dgm:prSet/>
      <dgm:spPr/>
      <dgm:t>
        <a:bodyPr/>
        <a:lstStyle/>
        <a:p>
          <a:endParaRPr lang="en-US"/>
        </a:p>
      </dgm:t>
    </dgm:pt>
    <dgm:pt modelId="{DFB33DD0-5713-4AE0-85C1-D245920D5CB5}">
      <dgm:prSet phldrT="[Text]" custT="1"/>
      <dgm:spPr/>
      <dgm:t>
        <a:bodyPr/>
        <a:lstStyle/>
        <a:p>
          <a:r>
            <a:rPr lang="en-US" sz="2800" dirty="0" err="1" smtClean="0">
              <a:latin typeface="NikoshBAN" panose="02000000000000000000" pitchFamily="2" charset="0"/>
              <a:cs typeface="NikoshBAN" panose="02000000000000000000" pitchFamily="2" charset="0"/>
            </a:rPr>
            <a:t>আর্থিক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ঝুঁকি</a:t>
          </a:r>
          <a:endParaRPr lang="en-US" sz="2800" dirty="0">
            <a:latin typeface="NikoshBAN" panose="02000000000000000000" pitchFamily="2" charset="0"/>
            <a:cs typeface="NikoshBAN" panose="02000000000000000000" pitchFamily="2" charset="0"/>
          </a:endParaRPr>
        </a:p>
      </dgm:t>
    </dgm:pt>
    <dgm:pt modelId="{8877D243-48AA-443E-9392-9D091F3487C6}" type="parTrans" cxnId="{95C78E41-92AB-4AE2-AE93-6A8E1254B924}">
      <dgm:prSet/>
      <dgm:spPr/>
      <dgm:t>
        <a:bodyPr/>
        <a:lstStyle/>
        <a:p>
          <a:endParaRPr lang="en-US" sz="1800">
            <a:latin typeface="NikoshBAN" panose="02000000000000000000" pitchFamily="2" charset="0"/>
            <a:cs typeface="NikoshBAN" panose="02000000000000000000" pitchFamily="2" charset="0"/>
          </a:endParaRPr>
        </a:p>
      </dgm:t>
    </dgm:pt>
    <dgm:pt modelId="{A74D4879-1F5D-43F5-9665-962437D5D4BD}" type="sibTrans" cxnId="{95C78E41-92AB-4AE2-AE93-6A8E1254B924}">
      <dgm:prSet/>
      <dgm:spPr/>
      <dgm:t>
        <a:bodyPr/>
        <a:lstStyle/>
        <a:p>
          <a:endParaRPr lang="en-US"/>
        </a:p>
      </dgm:t>
    </dgm:pt>
    <dgm:pt modelId="{F70484B9-96DD-4F2B-8A61-DBEF9B0FBE40}">
      <dgm:prSet phldrT="[Text]" custT="1"/>
      <dgm:spPr/>
      <dgm:t>
        <a:bodyPr/>
        <a:lstStyle/>
        <a:p>
          <a:r>
            <a:rPr lang="en-US" sz="2800" dirty="0" err="1" smtClean="0">
              <a:latin typeface="NikoshBAN" panose="02000000000000000000" pitchFamily="2" charset="0"/>
              <a:cs typeface="NikoshBAN" panose="02000000000000000000" pitchFamily="2" charset="0"/>
            </a:rPr>
            <a:t>সুদের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ঝুঁকি</a:t>
          </a:r>
          <a:endParaRPr lang="en-US" sz="2800" dirty="0">
            <a:latin typeface="NikoshBAN" panose="02000000000000000000" pitchFamily="2" charset="0"/>
            <a:cs typeface="NikoshBAN" panose="02000000000000000000" pitchFamily="2" charset="0"/>
          </a:endParaRPr>
        </a:p>
      </dgm:t>
    </dgm:pt>
    <dgm:pt modelId="{950C1AE7-7E4E-4300-ADDD-1F1861A7ED9C}" type="parTrans" cxnId="{3E22D5C5-CA9E-4873-A019-4343E6B4CD17}">
      <dgm:prSet/>
      <dgm:spPr/>
      <dgm:t>
        <a:bodyPr/>
        <a:lstStyle/>
        <a:p>
          <a:endParaRPr lang="en-US" sz="1800">
            <a:latin typeface="NikoshBAN" panose="02000000000000000000" pitchFamily="2" charset="0"/>
            <a:cs typeface="NikoshBAN" panose="02000000000000000000" pitchFamily="2" charset="0"/>
          </a:endParaRPr>
        </a:p>
      </dgm:t>
    </dgm:pt>
    <dgm:pt modelId="{83344550-9231-4EE6-BB43-B2A2A98EFF0A}" type="sibTrans" cxnId="{3E22D5C5-CA9E-4873-A019-4343E6B4CD17}">
      <dgm:prSet/>
      <dgm:spPr/>
      <dgm:t>
        <a:bodyPr/>
        <a:lstStyle/>
        <a:p>
          <a:endParaRPr lang="en-US"/>
        </a:p>
      </dgm:t>
    </dgm:pt>
    <dgm:pt modelId="{CBC5BE11-6A20-4BA8-9798-7E91CCF52F74}">
      <dgm:prSet phldrT="[Text]" custT="1"/>
      <dgm:spPr/>
      <dgm:t>
        <a:bodyPr/>
        <a:lstStyle/>
        <a:p>
          <a:r>
            <a:rPr lang="en-US" sz="2800" dirty="0" err="1" smtClean="0">
              <a:latin typeface="NikoshBAN" panose="02000000000000000000" pitchFamily="2" charset="0"/>
              <a:cs typeface="NikoshBAN" panose="02000000000000000000" pitchFamily="2" charset="0"/>
            </a:rPr>
            <a:t>তারল্য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ঝুঁকি</a:t>
          </a:r>
          <a:endParaRPr lang="en-US" sz="2800" dirty="0">
            <a:latin typeface="NikoshBAN" panose="02000000000000000000" pitchFamily="2" charset="0"/>
            <a:cs typeface="NikoshBAN" panose="02000000000000000000" pitchFamily="2" charset="0"/>
          </a:endParaRPr>
        </a:p>
      </dgm:t>
    </dgm:pt>
    <dgm:pt modelId="{7276B3E5-3BC5-4157-A63D-25D9A4D85CF1}" type="parTrans" cxnId="{9449C882-9D70-4348-975E-421D14EE1E36}">
      <dgm:prSet/>
      <dgm:spPr/>
      <dgm:t>
        <a:bodyPr/>
        <a:lstStyle/>
        <a:p>
          <a:endParaRPr lang="en-US" sz="1800">
            <a:latin typeface="NikoshBAN" panose="02000000000000000000" pitchFamily="2" charset="0"/>
            <a:cs typeface="NikoshBAN" panose="02000000000000000000" pitchFamily="2" charset="0"/>
          </a:endParaRPr>
        </a:p>
      </dgm:t>
    </dgm:pt>
    <dgm:pt modelId="{DBC68BC1-27C5-469E-80D2-26B588DEBC0A}" type="sibTrans" cxnId="{9449C882-9D70-4348-975E-421D14EE1E36}">
      <dgm:prSet/>
      <dgm:spPr/>
      <dgm:t>
        <a:bodyPr/>
        <a:lstStyle/>
        <a:p>
          <a:endParaRPr lang="en-US"/>
        </a:p>
      </dgm:t>
    </dgm:pt>
    <dgm:pt modelId="{D846E447-AC6E-44F8-AF0A-D4A9C35DC979}">
      <dgm:prSet phldrT="[Text]" custT="1"/>
      <dgm:spPr/>
      <dgm:t>
        <a:bodyPr/>
        <a:lstStyle/>
        <a:p>
          <a:r>
            <a:rPr lang="en-US" sz="2800" dirty="0" err="1" smtClean="0">
              <a:latin typeface="NikoshBAN" panose="02000000000000000000" pitchFamily="2" charset="0"/>
              <a:cs typeface="NikoshBAN" panose="02000000000000000000" pitchFamily="2" charset="0"/>
            </a:rPr>
            <a:t>বিনিয়োগকারীদের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দৃষ্টিকোন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ঝুঁকির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উৎস</a:t>
          </a:r>
          <a:endParaRPr lang="en-US" sz="2800" dirty="0">
            <a:latin typeface="NikoshBAN" panose="02000000000000000000" pitchFamily="2" charset="0"/>
            <a:cs typeface="NikoshBAN" panose="02000000000000000000" pitchFamily="2" charset="0"/>
          </a:endParaRPr>
        </a:p>
      </dgm:t>
    </dgm:pt>
    <dgm:pt modelId="{77EEFBC3-2E06-4509-A65D-21D7301DE420}" type="sibTrans" cxnId="{59380AF4-C261-47A4-95CD-5F8261040117}">
      <dgm:prSet/>
      <dgm:spPr/>
      <dgm:t>
        <a:bodyPr/>
        <a:lstStyle/>
        <a:p>
          <a:endParaRPr lang="en-US"/>
        </a:p>
      </dgm:t>
    </dgm:pt>
    <dgm:pt modelId="{C7A15F83-EB4B-43D7-A6A3-D5382F624A0C}" type="parTrans" cxnId="{59380AF4-C261-47A4-95CD-5F8261040117}">
      <dgm:prSet/>
      <dgm:spPr/>
      <dgm:t>
        <a:bodyPr/>
        <a:lstStyle/>
        <a:p>
          <a:endParaRPr lang="en-US" sz="1800">
            <a:latin typeface="NikoshBAN" panose="02000000000000000000" pitchFamily="2" charset="0"/>
            <a:cs typeface="NikoshBAN" panose="02000000000000000000" pitchFamily="2" charset="0"/>
          </a:endParaRPr>
        </a:p>
      </dgm:t>
    </dgm:pt>
    <dgm:pt modelId="{767004DC-A618-475E-8B2D-374D6EDE6B57}" type="pres">
      <dgm:prSet presAssocID="{F8508ABD-1DAF-4102-BF07-1293BA72AF16}" presName="diagram" presStyleCnt="0">
        <dgm:presLayoutVars>
          <dgm:chPref val="1"/>
          <dgm:dir/>
          <dgm:animOne val="branch"/>
          <dgm:animLvl val="lvl"/>
          <dgm:resizeHandles val="exact"/>
        </dgm:presLayoutVars>
      </dgm:prSet>
      <dgm:spPr/>
      <dgm:t>
        <a:bodyPr/>
        <a:lstStyle/>
        <a:p>
          <a:endParaRPr lang="en-US"/>
        </a:p>
      </dgm:t>
    </dgm:pt>
    <dgm:pt modelId="{7667F411-5A66-42BC-B8E6-B37BF1AC5725}" type="pres">
      <dgm:prSet presAssocID="{C25902A7-AFB2-443B-B426-129D88FCF505}" presName="root1" presStyleCnt="0"/>
      <dgm:spPr/>
      <dgm:t>
        <a:bodyPr/>
        <a:lstStyle/>
        <a:p>
          <a:endParaRPr lang="en-US"/>
        </a:p>
      </dgm:t>
    </dgm:pt>
    <dgm:pt modelId="{804B6B42-9849-4C03-923A-2A466EC3935D}" type="pres">
      <dgm:prSet presAssocID="{C25902A7-AFB2-443B-B426-129D88FCF505}" presName="LevelOneTextNode" presStyleLbl="node0" presStyleIdx="0" presStyleCnt="1">
        <dgm:presLayoutVars>
          <dgm:chPref val="3"/>
        </dgm:presLayoutVars>
      </dgm:prSet>
      <dgm:spPr/>
      <dgm:t>
        <a:bodyPr/>
        <a:lstStyle/>
        <a:p>
          <a:endParaRPr lang="en-US"/>
        </a:p>
      </dgm:t>
    </dgm:pt>
    <dgm:pt modelId="{1E788947-A764-49B6-A6FB-45613E542C7C}" type="pres">
      <dgm:prSet presAssocID="{C25902A7-AFB2-443B-B426-129D88FCF505}" presName="level2hierChild" presStyleCnt="0"/>
      <dgm:spPr/>
      <dgm:t>
        <a:bodyPr/>
        <a:lstStyle/>
        <a:p>
          <a:endParaRPr lang="en-US"/>
        </a:p>
      </dgm:t>
    </dgm:pt>
    <dgm:pt modelId="{DD0C43E0-0C1D-46BA-963D-068634D8D577}" type="pres">
      <dgm:prSet presAssocID="{0ADB0576-4A20-41BD-AC8A-B470DD190EF1}" presName="conn2-1" presStyleLbl="parChTrans1D2" presStyleIdx="0" presStyleCnt="2"/>
      <dgm:spPr/>
      <dgm:t>
        <a:bodyPr/>
        <a:lstStyle/>
        <a:p>
          <a:endParaRPr lang="en-US"/>
        </a:p>
      </dgm:t>
    </dgm:pt>
    <dgm:pt modelId="{60302274-BAAB-41F7-A595-A3C0A5FBC054}" type="pres">
      <dgm:prSet presAssocID="{0ADB0576-4A20-41BD-AC8A-B470DD190EF1}" presName="connTx" presStyleLbl="parChTrans1D2" presStyleIdx="0" presStyleCnt="2"/>
      <dgm:spPr/>
      <dgm:t>
        <a:bodyPr/>
        <a:lstStyle/>
        <a:p>
          <a:endParaRPr lang="en-US"/>
        </a:p>
      </dgm:t>
    </dgm:pt>
    <dgm:pt modelId="{3D47B251-7E5F-4BCB-AACD-A0580886CB12}" type="pres">
      <dgm:prSet presAssocID="{FE86BA30-95F3-4863-8FD3-2D603B2A6245}" presName="root2" presStyleCnt="0"/>
      <dgm:spPr/>
      <dgm:t>
        <a:bodyPr/>
        <a:lstStyle/>
        <a:p>
          <a:endParaRPr lang="en-US"/>
        </a:p>
      </dgm:t>
    </dgm:pt>
    <dgm:pt modelId="{2947B0FC-C8D4-4211-8910-3806CF5C1E9B}" type="pres">
      <dgm:prSet presAssocID="{FE86BA30-95F3-4863-8FD3-2D603B2A6245}" presName="LevelTwoTextNode" presStyleLbl="node2" presStyleIdx="0" presStyleCnt="2" custScaleX="122801" custScaleY="171540" custLinFactNeighborX="-11964" custLinFactNeighborY="-13525">
        <dgm:presLayoutVars>
          <dgm:chPref val="3"/>
        </dgm:presLayoutVars>
      </dgm:prSet>
      <dgm:spPr/>
      <dgm:t>
        <a:bodyPr/>
        <a:lstStyle/>
        <a:p>
          <a:endParaRPr lang="en-US"/>
        </a:p>
      </dgm:t>
    </dgm:pt>
    <dgm:pt modelId="{5E70A8E5-558E-476C-9949-661550075DC7}" type="pres">
      <dgm:prSet presAssocID="{FE86BA30-95F3-4863-8FD3-2D603B2A6245}" presName="level3hierChild" presStyleCnt="0"/>
      <dgm:spPr/>
      <dgm:t>
        <a:bodyPr/>
        <a:lstStyle/>
        <a:p>
          <a:endParaRPr lang="en-US"/>
        </a:p>
      </dgm:t>
    </dgm:pt>
    <dgm:pt modelId="{BE2DA567-806A-4834-B556-71988DBAF6E1}" type="pres">
      <dgm:prSet presAssocID="{E5108A04-7D11-4C80-A8D2-60E1199EA827}" presName="conn2-1" presStyleLbl="parChTrans1D3" presStyleIdx="0" presStyleCnt="4"/>
      <dgm:spPr/>
      <dgm:t>
        <a:bodyPr/>
        <a:lstStyle/>
        <a:p>
          <a:endParaRPr lang="en-US"/>
        </a:p>
      </dgm:t>
    </dgm:pt>
    <dgm:pt modelId="{F112E355-7401-4E6B-9F86-3CC5EC45E594}" type="pres">
      <dgm:prSet presAssocID="{E5108A04-7D11-4C80-A8D2-60E1199EA827}" presName="connTx" presStyleLbl="parChTrans1D3" presStyleIdx="0" presStyleCnt="4"/>
      <dgm:spPr/>
      <dgm:t>
        <a:bodyPr/>
        <a:lstStyle/>
        <a:p>
          <a:endParaRPr lang="en-US"/>
        </a:p>
      </dgm:t>
    </dgm:pt>
    <dgm:pt modelId="{D3C22732-3538-4BA0-BA2D-209BD067CF66}" type="pres">
      <dgm:prSet presAssocID="{75397DA6-1E63-4E0A-AD81-AE2791D15DCD}" presName="root2" presStyleCnt="0"/>
      <dgm:spPr/>
      <dgm:t>
        <a:bodyPr/>
        <a:lstStyle/>
        <a:p>
          <a:endParaRPr lang="en-US"/>
        </a:p>
      </dgm:t>
    </dgm:pt>
    <dgm:pt modelId="{6CB9AB49-A966-4BCD-8951-803DB7094831}" type="pres">
      <dgm:prSet presAssocID="{75397DA6-1E63-4E0A-AD81-AE2791D15DCD}" presName="LevelTwoTextNode" presStyleLbl="node3" presStyleIdx="0" presStyleCnt="4">
        <dgm:presLayoutVars>
          <dgm:chPref val="3"/>
        </dgm:presLayoutVars>
      </dgm:prSet>
      <dgm:spPr/>
      <dgm:t>
        <a:bodyPr/>
        <a:lstStyle/>
        <a:p>
          <a:endParaRPr lang="en-US"/>
        </a:p>
      </dgm:t>
    </dgm:pt>
    <dgm:pt modelId="{A77D646C-6C88-4A6C-A947-5592F330FD4E}" type="pres">
      <dgm:prSet presAssocID="{75397DA6-1E63-4E0A-AD81-AE2791D15DCD}" presName="level3hierChild" presStyleCnt="0"/>
      <dgm:spPr/>
      <dgm:t>
        <a:bodyPr/>
        <a:lstStyle/>
        <a:p>
          <a:endParaRPr lang="en-US"/>
        </a:p>
      </dgm:t>
    </dgm:pt>
    <dgm:pt modelId="{1182810B-FFBA-4666-B579-C4C5B9E8991E}" type="pres">
      <dgm:prSet presAssocID="{8877D243-48AA-443E-9392-9D091F3487C6}" presName="conn2-1" presStyleLbl="parChTrans1D3" presStyleIdx="1" presStyleCnt="4"/>
      <dgm:spPr/>
      <dgm:t>
        <a:bodyPr/>
        <a:lstStyle/>
        <a:p>
          <a:endParaRPr lang="en-US"/>
        </a:p>
      </dgm:t>
    </dgm:pt>
    <dgm:pt modelId="{6A5E7B36-361B-4E02-81C1-E59F9A033915}" type="pres">
      <dgm:prSet presAssocID="{8877D243-48AA-443E-9392-9D091F3487C6}" presName="connTx" presStyleLbl="parChTrans1D3" presStyleIdx="1" presStyleCnt="4"/>
      <dgm:spPr/>
      <dgm:t>
        <a:bodyPr/>
        <a:lstStyle/>
        <a:p>
          <a:endParaRPr lang="en-US"/>
        </a:p>
      </dgm:t>
    </dgm:pt>
    <dgm:pt modelId="{0E8052AD-9A81-474B-AFC2-AEA84CBCD6EA}" type="pres">
      <dgm:prSet presAssocID="{DFB33DD0-5713-4AE0-85C1-D245920D5CB5}" presName="root2" presStyleCnt="0"/>
      <dgm:spPr/>
      <dgm:t>
        <a:bodyPr/>
        <a:lstStyle/>
        <a:p>
          <a:endParaRPr lang="en-US"/>
        </a:p>
      </dgm:t>
    </dgm:pt>
    <dgm:pt modelId="{42436AE5-4FF7-463C-AE72-ACEBB7B15497}" type="pres">
      <dgm:prSet presAssocID="{DFB33DD0-5713-4AE0-85C1-D245920D5CB5}" presName="LevelTwoTextNode" presStyleLbl="node3" presStyleIdx="1" presStyleCnt="4">
        <dgm:presLayoutVars>
          <dgm:chPref val="3"/>
        </dgm:presLayoutVars>
      </dgm:prSet>
      <dgm:spPr/>
      <dgm:t>
        <a:bodyPr/>
        <a:lstStyle/>
        <a:p>
          <a:endParaRPr lang="en-US"/>
        </a:p>
      </dgm:t>
    </dgm:pt>
    <dgm:pt modelId="{8A3403B8-F09D-4915-8598-F196A3D47669}" type="pres">
      <dgm:prSet presAssocID="{DFB33DD0-5713-4AE0-85C1-D245920D5CB5}" presName="level3hierChild" presStyleCnt="0"/>
      <dgm:spPr/>
      <dgm:t>
        <a:bodyPr/>
        <a:lstStyle/>
        <a:p>
          <a:endParaRPr lang="en-US"/>
        </a:p>
      </dgm:t>
    </dgm:pt>
    <dgm:pt modelId="{2E5ED661-FE52-4B8D-87B2-640D81A49FCB}" type="pres">
      <dgm:prSet presAssocID="{C7A15F83-EB4B-43D7-A6A3-D5382F624A0C}" presName="conn2-1" presStyleLbl="parChTrans1D2" presStyleIdx="1" presStyleCnt="2"/>
      <dgm:spPr/>
      <dgm:t>
        <a:bodyPr/>
        <a:lstStyle/>
        <a:p>
          <a:endParaRPr lang="en-US"/>
        </a:p>
      </dgm:t>
    </dgm:pt>
    <dgm:pt modelId="{DD9C778D-19A1-4EA8-AF6E-E780C6806E44}" type="pres">
      <dgm:prSet presAssocID="{C7A15F83-EB4B-43D7-A6A3-D5382F624A0C}" presName="connTx" presStyleLbl="parChTrans1D2" presStyleIdx="1" presStyleCnt="2"/>
      <dgm:spPr/>
      <dgm:t>
        <a:bodyPr/>
        <a:lstStyle/>
        <a:p>
          <a:endParaRPr lang="en-US"/>
        </a:p>
      </dgm:t>
    </dgm:pt>
    <dgm:pt modelId="{ACF130E3-CDA1-4D36-950D-AE7CAC4F531B}" type="pres">
      <dgm:prSet presAssocID="{D846E447-AC6E-44F8-AF0A-D4A9C35DC979}" presName="root2" presStyleCnt="0"/>
      <dgm:spPr/>
      <dgm:t>
        <a:bodyPr/>
        <a:lstStyle/>
        <a:p>
          <a:endParaRPr lang="en-US"/>
        </a:p>
      </dgm:t>
    </dgm:pt>
    <dgm:pt modelId="{31B92318-2081-4DD6-8CDC-0B18EB1420DD}" type="pres">
      <dgm:prSet presAssocID="{D846E447-AC6E-44F8-AF0A-D4A9C35DC979}" presName="LevelTwoTextNode" presStyleLbl="node2" presStyleIdx="1" presStyleCnt="2" custScaleX="126059" custScaleY="184175">
        <dgm:presLayoutVars>
          <dgm:chPref val="3"/>
        </dgm:presLayoutVars>
      </dgm:prSet>
      <dgm:spPr/>
      <dgm:t>
        <a:bodyPr/>
        <a:lstStyle/>
        <a:p>
          <a:endParaRPr lang="en-US"/>
        </a:p>
      </dgm:t>
    </dgm:pt>
    <dgm:pt modelId="{8C4786E8-68CA-43AA-978C-3E9A0BE27EF1}" type="pres">
      <dgm:prSet presAssocID="{D846E447-AC6E-44F8-AF0A-D4A9C35DC979}" presName="level3hierChild" presStyleCnt="0"/>
      <dgm:spPr/>
      <dgm:t>
        <a:bodyPr/>
        <a:lstStyle/>
        <a:p>
          <a:endParaRPr lang="en-US"/>
        </a:p>
      </dgm:t>
    </dgm:pt>
    <dgm:pt modelId="{6825FB0E-E2FE-4079-A5FC-6B4AEF3CAB35}" type="pres">
      <dgm:prSet presAssocID="{950C1AE7-7E4E-4300-ADDD-1F1861A7ED9C}" presName="conn2-1" presStyleLbl="parChTrans1D3" presStyleIdx="2" presStyleCnt="4"/>
      <dgm:spPr/>
      <dgm:t>
        <a:bodyPr/>
        <a:lstStyle/>
        <a:p>
          <a:endParaRPr lang="en-US"/>
        </a:p>
      </dgm:t>
    </dgm:pt>
    <dgm:pt modelId="{A5012A37-7285-4769-BB13-7E21589B9855}" type="pres">
      <dgm:prSet presAssocID="{950C1AE7-7E4E-4300-ADDD-1F1861A7ED9C}" presName="connTx" presStyleLbl="parChTrans1D3" presStyleIdx="2" presStyleCnt="4"/>
      <dgm:spPr/>
      <dgm:t>
        <a:bodyPr/>
        <a:lstStyle/>
        <a:p>
          <a:endParaRPr lang="en-US"/>
        </a:p>
      </dgm:t>
    </dgm:pt>
    <dgm:pt modelId="{ECED7DC9-153B-47A7-8A5E-FDC92C226171}" type="pres">
      <dgm:prSet presAssocID="{F70484B9-96DD-4F2B-8A61-DBEF9B0FBE40}" presName="root2" presStyleCnt="0"/>
      <dgm:spPr/>
      <dgm:t>
        <a:bodyPr/>
        <a:lstStyle/>
        <a:p>
          <a:endParaRPr lang="en-US"/>
        </a:p>
      </dgm:t>
    </dgm:pt>
    <dgm:pt modelId="{DA03B0AA-1EF6-4E67-AA0E-8B41ABF0B7D0}" type="pres">
      <dgm:prSet presAssocID="{F70484B9-96DD-4F2B-8A61-DBEF9B0FBE40}" presName="LevelTwoTextNode" presStyleLbl="node3" presStyleIdx="2" presStyleCnt="4">
        <dgm:presLayoutVars>
          <dgm:chPref val="3"/>
        </dgm:presLayoutVars>
      </dgm:prSet>
      <dgm:spPr/>
      <dgm:t>
        <a:bodyPr/>
        <a:lstStyle/>
        <a:p>
          <a:endParaRPr lang="en-US"/>
        </a:p>
      </dgm:t>
    </dgm:pt>
    <dgm:pt modelId="{47F69D08-EE4A-40C7-9574-0B35C49E33B1}" type="pres">
      <dgm:prSet presAssocID="{F70484B9-96DD-4F2B-8A61-DBEF9B0FBE40}" presName="level3hierChild" presStyleCnt="0"/>
      <dgm:spPr/>
      <dgm:t>
        <a:bodyPr/>
        <a:lstStyle/>
        <a:p>
          <a:endParaRPr lang="en-US"/>
        </a:p>
      </dgm:t>
    </dgm:pt>
    <dgm:pt modelId="{8F724C41-289F-4CCC-9259-B696E61C497D}" type="pres">
      <dgm:prSet presAssocID="{7276B3E5-3BC5-4157-A63D-25D9A4D85CF1}" presName="conn2-1" presStyleLbl="parChTrans1D3" presStyleIdx="3" presStyleCnt="4"/>
      <dgm:spPr/>
      <dgm:t>
        <a:bodyPr/>
        <a:lstStyle/>
        <a:p>
          <a:endParaRPr lang="en-US"/>
        </a:p>
      </dgm:t>
    </dgm:pt>
    <dgm:pt modelId="{C0994E35-E4EE-4DEC-B512-640626FE764A}" type="pres">
      <dgm:prSet presAssocID="{7276B3E5-3BC5-4157-A63D-25D9A4D85CF1}" presName="connTx" presStyleLbl="parChTrans1D3" presStyleIdx="3" presStyleCnt="4"/>
      <dgm:spPr/>
      <dgm:t>
        <a:bodyPr/>
        <a:lstStyle/>
        <a:p>
          <a:endParaRPr lang="en-US"/>
        </a:p>
      </dgm:t>
    </dgm:pt>
    <dgm:pt modelId="{AC3FC64F-2E1F-45B5-8DF6-D2F6B9713B99}" type="pres">
      <dgm:prSet presAssocID="{CBC5BE11-6A20-4BA8-9798-7E91CCF52F74}" presName="root2" presStyleCnt="0"/>
      <dgm:spPr/>
      <dgm:t>
        <a:bodyPr/>
        <a:lstStyle/>
        <a:p>
          <a:endParaRPr lang="en-US"/>
        </a:p>
      </dgm:t>
    </dgm:pt>
    <dgm:pt modelId="{5804D31D-B504-4F17-B350-5C2DAC8F8E9D}" type="pres">
      <dgm:prSet presAssocID="{CBC5BE11-6A20-4BA8-9798-7E91CCF52F74}" presName="LevelTwoTextNode" presStyleLbl="node3" presStyleIdx="3" presStyleCnt="4">
        <dgm:presLayoutVars>
          <dgm:chPref val="3"/>
        </dgm:presLayoutVars>
      </dgm:prSet>
      <dgm:spPr/>
      <dgm:t>
        <a:bodyPr/>
        <a:lstStyle/>
        <a:p>
          <a:endParaRPr lang="en-US"/>
        </a:p>
      </dgm:t>
    </dgm:pt>
    <dgm:pt modelId="{2AFE3B5F-7262-4BCC-8C47-40028C71B7DB}" type="pres">
      <dgm:prSet presAssocID="{CBC5BE11-6A20-4BA8-9798-7E91CCF52F74}" presName="level3hierChild" presStyleCnt="0"/>
      <dgm:spPr/>
      <dgm:t>
        <a:bodyPr/>
        <a:lstStyle/>
        <a:p>
          <a:endParaRPr lang="en-US"/>
        </a:p>
      </dgm:t>
    </dgm:pt>
  </dgm:ptLst>
  <dgm:cxnLst>
    <dgm:cxn modelId="{F892E4A3-35FD-4863-B20D-52BBC1E498EB}" type="presOf" srcId="{7276B3E5-3BC5-4157-A63D-25D9A4D85CF1}" destId="{8F724C41-289F-4CCC-9259-B696E61C497D}" srcOrd="0" destOrd="0" presId="urn:microsoft.com/office/officeart/2005/8/layout/hierarchy2"/>
    <dgm:cxn modelId="{47DC4F9B-FC2F-4DB6-A8E4-43B85046B5CC}" type="presOf" srcId="{C7A15F83-EB4B-43D7-A6A3-D5382F624A0C}" destId="{2E5ED661-FE52-4B8D-87B2-640D81A49FCB}" srcOrd="0" destOrd="0" presId="urn:microsoft.com/office/officeart/2005/8/layout/hierarchy2"/>
    <dgm:cxn modelId="{31AFCF8E-3BD2-4C74-97AF-EA40BA2196F2}" type="presOf" srcId="{C25902A7-AFB2-443B-B426-129D88FCF505}" destId="{804B6B42-9849-4C03-923A-2A466EC3935D}" srcOrd="0" destOrd="0" presId="urn:microsoft.com/office/officeart/2005/8/layout/hierarchy2"/>
    <dgm:cxn modelId="{9250DA84-7996-4456-8455-D4D579085DBC}" type="presOf" srcId="{F70484B9-96DD-4F2B-8A61-DBEF9B0FBE40}" destId="{DA03B0AA-1EF6-4E67-AA0E-8B41ABF0B7D0}" srcOrd="0" destOrd="0" presId="urn:microsoft.com/office/officeart/2005/8/layout/hierarchy2"/>
    <dgm:cxn modelId="{A2D3CF14-6AF1-4A8B-BEBE-AF41A7D7DD0E}" type="presOf" srcId="{E5108A04-7D11-4C80-A8D2-60E1199EA827}" destId="{F112E355-7401-4E6B-9F86-3CC5EC45E594}" srcOrd="1" destOrd="0" presId="urn:microsoft.com/office/officeart/2005/8/layout/hierarchy2"/>
    <dgm:cxn modelId="{9B28B89B-D264-4A31-B277-464FF7B549AE}" type="presOf" srcId="{8877D243-48AA-443E-9392-9D091F3487C6}" destId="{1182810B-FFBA-4666-B579-C4C5B9E8991E}" srcOrd="0" destOrd="0" presId="urn:microsoft.com/office/officeart/2005/8/layout/hierarchy2"/>
    <dgm:cxn modelId="{54041840-987A-4812-B956-05674DABED50}" type="presOf" srcId="{CBC5BE11-6A20-4BA8-9798-7E91CCF52F74}" destId="{5804D31D-B504-4F17-B350-5C2DAC8F8E9D}" srcOrd="0" destOrd="0" presId="urn:microsoft.com/office/officeart/2005/8/layout/hierarchy2"/>
    <dgm:cxn modelId="{D99B6ADE-D819-48E8-9BB7-870BBB4F8357}" type="presOf" srcId="{950C1AE7-7E4E-4300-ADDD-1F1861A7ED9C}" destId="{6825FB0E-E2FE-4079-A5FC-6B4AEF3CAB35}" srcOrd="0" destOrd="0" presId="urn:microsoft.com/office/officeart/2005/8/layout/hierarchy2"/>
    <dgm:cxn modelId="{AD9B14B4-05A5-4480-8D37-3FA830B378A0}" type="presOf" srcId="{8877D243-48AA-443E-9392-9D091F3487C6}" destId="{6A5E7B36-361B-4E02-81C1-E59F9A033915}" srcOrd="1" destOrd="0" presId="urn:microsoft.com/office/officeart/2005/8/layout/hierarchy2"/>
    <dgm:cxn modelId="{544529EC-E945-4EFF-90D2-0C9F910DC0FD}" type="presOf" srcId="{F8508ABD-1DAF-4102-BF07-1293BA72AF16}" destId="{767004DC-A618-475E-8B2D-374D6EDE6B57}" srcOrd="0" destOrd="0" presId="urn:microsoft.com/office/officeart/2005/8/layout/hierarchy2"/>
    <dgm:cxn modelId="{CD818E83-0D24-48A6-B37B-BF484081DB73}" type="presOf" srcId="{E5108A04-7D11-4C80-A8D2-60E1199EA827}" destId="{BE2DA567-806A-4834-B556-71988DBAF6E1}" srcOrd="0" destOrd="0" presId="urn:microsoft.com/office/officeart/2005/8/layout/hierarchy2"/>
    <dgm:cxn modelId="{00DAE275-7A7C-47BA-ADD0-1F2423332FAB}" srcId="{FE86BA30-95F3-4863-8FD3-2D603B2A6245}" destId="{75397DA6-1E63-4E0A-AD81-AE2791D15DCD}" srcOrd="0" destOrd="0" parTransId="{E5108A04-7D11-4C80-A8D2-60E1199EA827}" sibTransId="{C333E4BF-98D8-4C0D-B460-01D71E890CC3}"/>
    <dgm:cxn modelId="{2257D7DB-6114-4DA3-92F9-E01FA75FC5DE}" type="presOf" srcId="{0ADB0576-4A20-41BD-AC8A-B470DD190EF1}" destId="{DD0C43E0-0C1D-46BA-963D-068634D8D577}" srcOrd="0" destOrd="0" presId="urn:microsoft.com/office/officeart/2005/8/layout/hierarchy2"/>
    <dgm:cxn modelId="{FBBA40EB-B435-4E51-A3DA-8080FDB82E99}" type="presOf" srcId="{7276B3E5-3BC5-4157-A63D-25D9A4D85CF1}" destId="{C0994E35-E4EE-4DEC-B512-640626FE764A}" srcOrd="1" destOrd="0" presId="urn:microsoft.com/office/officeart/2005/8/layout/hierarchy2"/>
    <dgm:cxn modelId="{49FC48CB-378B-4247-B7B5-2259E536E749}" type="presOf" srcId="{75397DA6-1E63-4E0A-AD81-AE2791D15DCD}" destId="{6CB9AB49-A966-4BCD-8951-803DB7094831}" srcOrd="0" destOrd="0" presId="urn:microsoft.com/office/officeart/2005/8/layout/hierarchy2"/>
    <dgm:cxn modelId="{D76C4CBD-0E49-4E72-9B74-B096D44BA151}" type="presOf" srcId="{D846E447-AC6E-44F8-AF0A-D4A9C35DC979}" destId="{31B92318-2081-4DD6-8CDC-0B18EB1420DD}" srcOrd="0" destOrd="0" presId="urn:microsoft.com/office/officeart/2005/8/layout/hierarchy2"/>
    <dgm:cxn modelId="{9449C882-9D70-4348-975E-421D14EE1E36}" srcId="{D846E447-AC6E-44F8-AF0A-D4A9C35DC979}" destId="{CBC5BE11-6A20-4BA8-9798-7E91CCF52F74}" srcOrd="1" destOrd="0" parTransId="{7276B3E5-3BC5-4157-A63D-25D9A4D85CF1}" sibTransId="{DBC68BC1-27C5-469E-80D2-26B588DEBC0A}"/>
    <dgm:cxn modelId="{3644BA25-912F-4B7F-BB7F-62AE5389D05A}" type="presOf" srcId="{FE86BA30-95F3-4863-8FD3-2D603B2A6245}" destId="{2947B0FC-C8D4-4211-8910-3806CF5C1E9B}" srcOrd="0" destOrd="0" presId="urn:microsoft.com/office/officeart/2005/8/layout/hierarchy2"/>
    <dgm:cxn modelId="{1665F486-08CF-406C-8682-BC09180B003E}" type="presOf" srcId="{950C1AE7-7E4E-4300-ADDD-1F1861A7ED9C}" destId="{A5012A37-7285-4769-BB13-7E21589B9855}" srcOrd="1" destOrd="0" presId="urn:microsoft.com/office/officeart/2005/8/layout/hierarchy2"/>
    <dgm:cxn modelId="{95C78E41-92AB-4AE2-AE93-6A8E1254B924}" srcId="{FE86BA30-95F3-4863-8FD3-2D603B2A6245}" destId="{DFB33DD0-5713-4AE0-85C1-D245920D5CB5}" srcOrd="1" destOrd="0" parTransId="{8877D243-48AA-443E-9392-9D091F3487C6}" sibTransId="{A74D4879-1F5D-43F5-9665-962437D5D4BD}"/>
    <dgm:cxn modelId="{3E22D5C5-CA9E-4873-A019-4343E6B4CD17}" srcId="{D846E447-AC6E-44F8-AF0A-D4A9C35DC979}" destId="{F70484B9-96DD-4F2B-8A61-DBEF9B0FBE40}" srcOrd="0" destOrd="0" parTransId="{950C1AE7-7E4E-4300-ADDD-1F1861A7ED9C}" sibTransId="{83344550-9231-4EE6-BB43-B2A2A98EFF0A}"/>
    <dgm:cxn modelId="{F11BACCF-BAD6-44FB-A133-EFD6396E9CC3}" type="presOf" srcId="{DFB33DD0-5713-4AE0-85C1-D245920D5CB5}" destId="{42436AE5-4FF7-463C-AE72-ACEBB7B15497}" srcOrd="0" destOrd="0" presId="urn:microsoft.com/office/officeart/2005/8/layout/hierarchy2"/>
    <dgm:cxn modelId="{DAF7F187-C440-478F-9DBC-915359C31F75}" srcId="{C25902A7-AFB2-443B-B426-129D88FCF505}" destId="{FE86BA30-95F3-4863-8FD3-2D603B2A6245}" srcOrd="0" destOrd="0" parTransId="{0ADB0576-4A20-41BD-AC8A-B470DD190EF1}" sibTransId="{B31D41C2-6C8B-4981-B2EF-B1E4E7ECBC3A}"/>
    <dgm:cxn modelId="{3D9DCF42-1474-4FEC-8DD8-F7FF2E637211}" type="presOf" srcId="{C7A15F83-EB4B-43D7-A6A3-D5382F624A0C}" destId="{DD9C778D-19A1-4EA8-AF6E-E780C6806E44}" srcOrd="1" destOrd="0" presId="urn:microsoft.com/office/officeart/2005/8/layout/hierarchy2"/>
    <dgm:cxn modelId="{2885DB4C-368D-48B1-8D32-A5F7239DABA9}" type="presOf" srcId="{0ADB0576-4A20-41BD-AC8A-B470DD190EF1}" destId="{60302274-BAAB-41F7-A595-A3C0A5FBC054}" srcOrd="1" destOrd="0" presId="urn:microsoft.com/office/officeart/2005/8/layout/hierarchy2"/>
    <dgm:cxn modelId="{6A3EA86A-A2D4-4835-8AFD-39B1E2E113A8}" srcId="{F8508ABD-1DAF-4102-BF07-1293BA72AF16}" destId="{C25902A7-AFB2-443B-B426-129D88FCF505}" srcOrd="0" destOrd="0" parTransId="{902030D0-5E48-4DE8-8E44-47F00B04DF55}" sibTransId="{768C36B9-4AD8-459B-BE8D-A0312D201A37}"/>
    <dgm:cxn modelId="{59380AF4-C261-47A4-95CD-5F8261040117}" srcId="{C25902A7-AFB2-443B-B426-129D88FCF505}" destId="{D846E447-AC6E-44F8-AF0A-D4A9C35DC979}" srcOrd="1" destOrd="0" parTransId="{C7A15F83-EB4B-43D7-A6A3-D5382F624A0C}" sibTransId="{77EEFBC3-2E06-4509-A65D-21D7301DE420}"/>
    <dgm:cxn modelId="{8D171FCF-EB15-4E9E-93AB-F792A38A4D16}" type="presParOf" srcId="{767004DC-A618-475E-8B2D-374D6EDE6B57}" destId="{7667F411-5A66-42BC-B8E6-B37BF1AC5725}" srcOrd="0" destOrd="0" presId="urn:microsoft.com/office/officeart/2005/8/layout/hierarchy2"/>
    <dgm:cxn modelId="{D6E8FCE3-3480-4AE5-8EBD-8B2AC83010B9}" type="presParOf" srcId="{7667F411-5A66-42BC-B8E6-B37BF1AC5725}" destId="{804B6B42-9849-4C03-923A-2A466EC3935D}" srcOrd="0" destOrd="0" presId="urn:microsoft.com/office/officeart/2005/8/layout/hierarchy2"/>
    <dgm:cxn modelId="{04F20059-3073-463C-863F-112E96EAF8BF}" type="presParOf" srcId="{7667F411-5A66-42BC-B8E6-B37BF1AC5725}" destId="{1E788947-A764-49B6-A6FB-45613E542C7C}" srcOrd="1" destOrd="0" presId="urn:microsoft.com/office/officeart/2005/8/layout/hierarchy2"/>
    <dgm:cxn modelId="{DEF5BC39-A4D7-4E2D-A3FB-D69D983419EC}" type="presParOf" srcId="{1E788947-A764-49B6-A6FB-45613E542C7C}" destId="{DD0C43E0-0C1D-46BA-963D-068634D8D577}" srcOrd="0" destOrd="0" presId="urn:microsoft.com/office/officeart/2005/8/layout/hierarchy2"/>
    <dgm:cxn modelId="{172D22EA-F30A-4CC3-8BF8-288A06A7BD29}" type="presParOf" srcId="{DD0C43E0-0C1D-46BA-963D-068634D8D577}" destId="{60302274-BAAB-41F7-A595-A3C0A5FBC054}" srcOrd="0" destOrd="0" presId="urn:microsoft.com/office/officeart/2005/8/layout/hierarchy2"/>
    <dgm:cxn modelId="{2665C2D2-4254-4BFE-B38B-8870B654D177}" type="presParOf" srcId="{1E788947-A764-49B6-A6FB-45613E542C7C}" destId="{3D47B251-7E5F-4BCB-AACD-A0580886CB12}" srcOrd="1" destOrd="0" presId="urn:microsoft.com/office/officeart/2005/8/layout/hierarchy2"/>
    <dgm:cxn modelId="{86BF326B-554A-48F6-B3FD-6B2185AC101D}" type="presParOf" srcId="{3D47B251-7E5F-4BCB-AACD-A0580886CB12}" destId="{2947B0FC-C8D4-4211-8910-3806CF5C1E9B}" srcOrd="0" destOrd="0" presId="urn:microsoft.com/office/officeart/2005/8/layout/hierarchy2"/>
    <dgm:cxn modelId="{3AAF9281-3232-412D-A57B-0ECE21986A36}" type="presParOf" srcId="{3D47B251-7E5F-4BCB-AACD-A0580886CB12}" destId="{5E70A8E5-558E-476C-9949-661550075DC7}" srcOrd="1" destOrd="0" presId="urn:microsoft.com/office/officeart/2005/8/layout/hierarchy2"/>
    <dgm:cxn modelId="{31AF46BD-108E-4C64-996D-6DFA082AB025}" type="presParOf" srcId="{5E70A8E5-558E-476C-9949-661550075DC7}" destId="{BE2DA567-806A-4834-B556-71988DBAF6E1}" srcOrd="0" destOrd="0" presId="urn:microsoft.com/office/officeart/2005/8/layout/hierarchy2"/>
    <dgm:cxn modelId="{3CAFC22B-2DFC-4026-AC51-A27C62C90390}" type="presParOf" srcId="{BE2DA567-806A-4834-B556-71988DBAF6E1}" destId="{F112E355-7401-4E6B-9F86-3CC5EC45E594}" srcOrd="0" destOrd="0" presId="urn:microsoft.com/office/officeart/2005/8/layout/hierarchy2"/>
    <dgm:cxn modelId="{EB8DDFD6-CFD3-49D2-9216-B2DB2B285AFD}" type="presParOf" srcId="{5E70A8E5-558E-476C-9949-661550075DC7}" destId="{D3C22732-3538-4BA0-BA2D-209BD067CF66}" srcOrd="1" destOrd="0" presId="urn:microsoft.com/office/officeart/2005/8/layout/hierarchy2"/>
    <dgm:cxn modelId="{C0179A22-3D55-4F81-B4A6-F55B1BC75940}" type="presParOf" srcId="{D3C22732-3538-4BA0-BA2D-209BD067CF66}" destId="{6CB9AB49-A966-4BCD-8951-803DB7094831}" srcOrd="0" destOrd="0" presId="urn:microsoft.com/office/officeart/2005/8/layout/hierarchy2"/>
    <dgm:cxn modelId="{A6EDCB1B-814E-4C44-8F56-0F9DEC861FD6}" type="presParOf" srcId="{D3C22732-3538-4BA0-BA2D-209BD067CF66}" destId="{A77D646C-6C88-4A6C-A947-5592F330FD4E}" srcOrd="1" destOrd="0" presId="urn:microsoft.com/office/officeart/2005/8/layout/hierarchy2"/>
    <dgm:cxn modelId="{345EBA25-23E1-4CEC-A53C-D3D89987CB44}" type="presParOf" srcId="{5E70A8E5-558E-476C-9949-661550075DC7}" destId="{1182810B-FFBA-4666-B579-C4C5B9E8991E}" srcOrd="2" destOrd="0" presId="urn:microsoft.com/office/officeart/2005/8/layout/hierarchy2"/>
    <dgm:cxn modelId="{BF1379DB-2F6F-4B2F-A12F-9138C19A9E91}" type="presParOf" srcId="{1182810B-FFBA-4666-B579-C4C5B9E8991E}" destId="{6A5E7B36-361B-4E02-81C1-E59F9A033915}" srcOrd="0" destOrd="0" presId="urn:microsoft.com/office/officeart/2005/8/layout/hierarchy2"/>
    <dgm:cxn modelId="{4C95239A-7EFA-46E9-BD54-B125D0C7F84F}" type="presParOf" srcId="{5E70A8E5-558E-476C-9949-661550075DC7}" destId="{0E8052AD-9A81-474B-AFC2-AEA84CBCD6EA}" srcOrd="3" destOrd="0" presId="urn:microsoft.com/office/officeart/2005/8/layout/hierarchy2"/>
    <dgm:cxn modelId="{EB2DA9B6-B953-4EF2-865E-E4784D95DE7B}" type="presParOf" srcId="{0E8052AD-9A81-474B-AFC2-AEA84CBCD6EA}" destId="{42436AE5-4FF7-463C-AE72-ACEBB7B15497}" srcOrd="0" destOrd="0" presId="urn:microsoft.com/office/officeart/2005/8/layout/hierarchy2"/>
    <dgm:cxn modelId="{2E575F14-D80B-4302-9C98-9A250E37D5E5}" type="presParOf" srcId="{0E8052AD-9A81-474B-AFC2-AEA84CBCD6EA}" destId="{8A3403B8-F09D-4915-8598-F196A3D47669}" srcOrd="1" destOrd="0" presId="urn:microsoft.com/office/officeart/2005/8/layout/hierarchy2"/>
    <dgm:cxn modelId="{8B5AF200-D333-429D-B423-CF6D22A49D63}" type="presParOf" srcId="{1E788947-A764-49B6-A6FB-45613E542C7C}" destId="{2E5ED661-FE52-4B8D-87B2-640D81A49FCB}" srcOrd="2" destOrd="0" presId="urn:microsoft.com/office/officeart/2005/8/layout/hierarchy2"/>
    <dgm:cxn modelId="{C14F010C-BAD7-4E46-A9B4-75CED72CF461}" type="presParOf" srcId="{2E5ED661-FE52-4B8D-87B2-640D81A49FCB}" destId="{DD9C778D-19A1-4EA8-AF6E-E780C6806E44}" srcOrd="0" destOrd="0" presId="urn:microsoft.com/office/officeart/2005/8/layout/hierarchy2"/>
    <dgm:cxn modelId="{7BAD6F31-5075-4747-9D18-B5983C97C1D8}" type="presParOf" srcId="{1E788947-A764-49B6-A6FB-45613E542C7C}" destId="{ACF130E3-CDA1-4D36-950D-AE7CAC4F531B}" srcOrd="3" destOrd="0" presId="urn:microsoft.com/office/officeart/2005/8/layout/hierarchy2"/>
    <dgm:cxn modelId="{59FA033D-0DF1-4594-A89B-B4A85AA65AC0}" type="presParOf" srcId="{ACF130E3-CDA1-4D36-950D-AE7CAC4F531B}" destId="{31B92318-2081-4DD6-8CDC-0B18EB1420DD}" srcOrd="0" destOrd="0" presId="urn:microsoft.com/office/officeart/2005/8/layout/hierarchy2"/>
    <dgm:cxn modelId="{ECA89642-D6B2-4125-B427-96803497D27F}" type="presParOf" srcId="{ACF130E3-CDA1-4D36-950D-AE7CAC4F531B}" destId="{8C4786E8-68CA-43AA-978C-3E9A0BE27EF1}" srcOrd="1" destOrd="0" presId="urn:microsoft.com/office/officeart/2005/8/layout/hierarchy2"/>
    <dgm:cxn modelId="{A21D4C3E-443A-4FAE-AEF7-88AD03386593}" type="presParOf" srcId="{8C4786E8-68CA-43AA-978C-3E9A0BE27EF1}" destId="{6825FB0E-E2FE-4079-A5FC-6B4AEF3CAB35}" srcOrd="0" destOrd="0" presId="urn:microsoft.com/office/officeart/2005/8/layout/hierarchy2"/>
    <dgm:cxn modelId="{B86E86A9-84DC-4287-98D0-F364B049D743}" type="presParOf" srcId="{6825FB0E-E2FE-4079-A5FC-6B4AEF3CAB35}" destId="{A5012A37-7285-4769-BB13-7E21589B9855}" srcOrd="0" destOrd="0" presId="urn:microsoft.com/office/officeart/2005/8/layout/hierarchy2"/>
    <dgm:cxn modelId="{7564AF7F-FA7C-4920-80B2-F81F39891AF8}" type="presParOf" srcId="{8C4786E8-68CA-43AA-978C-3E9A0BE27EF1}" destId="{ECED7DC9-153B-47A7-8A5E-FDC92C226171}" srcOrd="1" destOrd="0" presId="urn:microsoft.com/office/officeart/2005/8/layout/hierarchy2"/>
    <dgm:cxn modelId="{460803F0-AE1A-4CE0-A177-FB5C3113630C}" type="presParOf" srcId="{ECED7DC9-153B-47A7-8A5E-FDC92C226171}" destId="{DA03B0AA-1EF6-4E67-AA0E-8B41ABF0B7D0}" srcOrd="0" destOrd="0" presId="urn:microsoft.com/office/officeart/2005/8/layout/hierarchy2"/>
    <dgm:cxn modelId="{5BD3EE0A-4D67-492A-A30C-BBD52486BF07}" type="presParOf" srcId="{ECED7DC9-153B-47A7-8A5E-FDC92C226171}" destId="{47F69D08-EE4A-40C7-9574-0B35C49E33B1}" srcOrd="1" destOrd="0" presId="urn:microsoft.com/office/officeart/2005/8/layout/hierarchy2"/>
    <dgm:cxn modelId="{92F09C45-F328-4F78-A53D-417D4D8E5968}" type="presParOf" srcId="{8C4786E8-68CA-43AA-978C-3E9A0BE27EF1}" destId="{8F724C41-289F-4CCC-9259-B696E61C497D}" srcOrd="2" destOrd="0" presId="urn:microsoft.com/office/officeart/2005/8/layout/hierarchy2"/>
    <dgm:cxn modelId="{E02D1A66-924D-4240-926D-661ABACBE318}" type="presParOf" srcId="{8F724C41-289F-4CCC-9259-B696E61C497D}" destId="{C0994E35-E4EE-4DEC-B512-640626FE764A}" srcOrd="0" destOrd="0" presId="urn:microsoft.com/office/officeart/2005/8/layout/hierarchy2"/>
    <dgm:cxn modelId="{A2F0A0ED-7961-4E68-A929-CEAA99730B62}" type="presParOf" srcId="{8C4786E8-68CA-43AA-978C-3E9A0BE27EF1}" destId="{AC3FC64F-2E1F-45B5-8DF6-D2F6B9713B99}" srcOrd="3" destOrd="0" presId="urn:microsoft.com/office/officeart/2005/8/layout/hierarchy2"/>
    <dgm:cxn modelId="{1B861C37-27A1-41DC-8C33-5069CDD1DE90}" type="presParOf" srcId="{AC3FC64F-2E1F-45B5-8DF6-D2F6B9713B99}" destId="{5804D31D-B504-4F17-B350-5C2DAC8F8E9D}" srcOrd="0" destOrd="0" presId="urn:microsoft.com/office/officeart/2005/8/layout/hierarchy2"/>
    <dgm:cxn modelId="{C2FD3286-836E-4F26-81ED-7965B66C5194}" type="presParOf" srcId="{AC3FC64F-2E1F-45B5-8DF6-D2F6B9713B99}" destId="{2AFE3B5F-7262-4BCC-8C47-40028C71B7DB}"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04514-A53A-4749-A28D-34AD768AE915}">
      <dsp:nvSpPr>
        <dsp:cNvPr id="0" name=""/>
        <dsp:cNvSpPr/>
      </dsp:nvSpPr>
      <dsp:spPr>
        <a:xfrm>
          <a:off x="6758741" y="3286326"/>
          <a:ext cx="1322361" cy="573444"/>
        </a:xfrm>
        <a:custGeom>
          <a:avLst/>
          <a:gdLst/>
          <a:ahLst/>
          <a:cxnLst/>
          <a:rect l="0" t="0" r="0" b="0"/>
          <a:pathLst>
            <a:path>
              <a:moveTo>
                <a:pt x="0" y="0"/>
              </a:moveTo>
              <a:lnTo>
                <a:pt x="0" y="390785"/>
              </a:lnTo>
              <a:lnTo>
                <a:pt x="1322361" y="390785"/>
              </a:lnTo>
              <a:lnTo>
                <a:pt x="1322361" y="57344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A9347A-E558-4BDD-BA02-63085C10FC39}">
      <dsp:nvSpPr>
        <dsp:cNvPr id="0" name=""/>
        <dsp:cNvSpPr/>
      </dsp:nvSpPr>
      <dsp:spPr>
        <a:xfrm>
          <a:off x="5671212" y="3286326"/>
          <a:ext cx="1087528" cy="573444"/>
        </a:xfrm>
        <a:custGeom>
          <a:avLst/>
          <a:gdLst/>
          <a:ahLst/>
          <a:cxnLst/>
          <a:rect l="0" t="0" r="0" b="0"/>
          <a:pathLst>
            <a:path>
              <a:moveTo>
                <a:pt x="1087528" y="0"/>
              </a:moveTo>
              <a:lnTo>
                <a:pt x="1087528" y="390785"/>
              </a:lnTo>
              <a:lnTo>
                <a:pt x="0" y="390785"/>
              </a:lnTo>
              <a:lnTo>
                <a:pt x="0" y="57344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784CE-F4ED-44DF-B6F4-4804A34F08A0}">
      <dsp:nvSpPr>
        <dsp:cNvPr id="0" name=""/>
        <dsp:cNvSpPr/>
      </dsp:nvSpPr>
      <dsp:spPr>
        <a:xfrm>
          <a:off x="4381231" y="1460835"/>
          <a:ext cx="2377509" cy="573444"/>
        </a:xfrm>
        <a:custGeom>
          <a:avLst/>
          <a:gdLst/>
          <a:ahLst/>
          <a:cxnLst/>
          <a:rect l="0" t="0" r="0" b="0"/>
          <a:pathLst>
            <a:path>
              <a:moveTo>
                <a:pt x="0" y="0"/>
              </a:moveTo>
              <a:lnTo>
                <a:pt x="0" y="390785"/>
              </a:lnTo>
              <a:lnTo>
                <a:pt x="2377509" y="390785"/>
              </a:lnTo>
              <a:lnTo>
                <a:pt x="2377509" y="57344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9E556-98A5-4ACE-9EEA-D3518EEDB678}">
      <dsp:nvSpPr>
        <dsp:cNvPr id="0" name=""/>
        <dsp:cNvSpPr/>
      </dsp:nvSpPr>
      <dsp:spPr>
        <a:xfrm>
          <a:off x="2056377" y="3286326"/>
          <a:ext cx="1204944" cy="573444"/>
        </a:xfrm>
        <a:custGeom>
          <a:avLst/>
          <a:gdLst/>
          <a:ahLst/>
          <a:cxnLst/>
          <a:rect l="0" t="0" r="0" b="0"/>
          <a:pathLst>
            <a:path>
              <a:moveTo>
                <a:pt x="0" y="0"/>
              </a:moveTo>
              <a:lnTo>
                <a:pt x="0" y="390785"/>
              </a:lnTo>
              <a:lnTo>
                <a:pt x="1204944" y="390785"/>
              </a:lnTo>
              <a:lnTo>
                <a:pt x="1204944" y="57344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84E075-35C9-4C41-BC5A-7D547ABAE800}">
      <dsp:nvSpPr>
        <dsp:cNvPr id="0" name=""/>
        <dsp:cNvSpPr/>
      </dsp:nvSpPr>
      <dsp:spPr>
        <a:xfrm>
          <a:off x="851432" y="3286326"/>
          <a:ext cx="1204944" cy="573444"/>
        </a:xfrm>
        <a:custGeom>
          <a:avLst/>
          <a:gdLst/>
          <a:ahLst/>
          <a:cxnLst/>
          <a:rect l="0" t="0" r="0" b="0"/>
          <a:pathLst>
            <a:path>
              <a:moveTo>
                <a:pt x="1204944" y="0"/>
              </a:moveTo>
              <a:lnTo>
                <a:pt x="1204944" y="390785"/>
              </a:lnTo>
              <a:lnTo>
                <a:pt x="0" y="390785"/>
              </a:lnTo>
              <a:lnTo>
                <a:pt x="0" y="57344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3A62E-D0E5-4AA3-AC4A-6C05FAACB864}">
      <dsp:nvSpPr>
        <dsp:cNvPr id="0" name=""/>
        <dsp:cNvSpPr/>
      </dsp:nvSpPr>
      <dsp:spPr>
        <a:xfrm>
          <a:off x="2056377" y="1460835"/>
          <a:ext cx="2324854" cy="573444"/>
        </a:xfrm>
        <a:custGeom>
          <a:avLst/>
          <a:gdLst/>
          <a:ahLst/>
          <a:cxnLst/>
          <a:rect l="0" t="0" r="0" b="0"/>
          <a:pathLst>
            <a:path>
              <a:moveTo>
                <a:pt x="2324854" y="0"/>
              </a:moveTo>
              <a:lnTo>
                <a:pt x="2324854" y="390785"/>
              </a:lnTo>
              <a:lnTo>
                <a:pt x="0" y="390785"/>
              </a:lnTo>
              <a:lnTo>
                <a:pt x="0" y="57344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C19F39-A14B-4894-827B-8A2154586F39}">
      <dsp:nvSpPr>
        <dsp:cNvPr id="0" name=""/>
        <dsp:cNvSpPr/>
      </dsp:nvSpPr>
      <dsp:spPr>
        <a:xfrm>
          <a:off x="3233321" y="208787"/>
          <a:ext cx="2295821" cy="12520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F09C8-1273-47A4-9F4B-BC04FEE9C62F}">
      <dsp:nvSpPr>
        <dsp:cNvPr id="0" name=""/>
        <dsp:cNvSpPr/>
      </dsp:nvSpPr>
      <dsp:spPr>
        <a:xfrm>
          <a:off x="3452402" y="416914"/>
          <a:ext cx="2295821" cy="125204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latin typeface="NikoshBAN" panose="02000000000000000000" pitchFamily="2" charset="0"/>
              <a:cs typeface="NikoshBAN" panose="02000000000000000000" pitchFamily="2" charset="0"/>
            </a:rPr>
            <a:t>ঝুঁকির</a:t>
          </a:r>
          <a:r>
            <a:rPr lang="en-US" sz="3600" kern="1200" dirty="0" smtClean="0">
              <a:latin typeface="NikoshBAN" panose="02000000000000000000" pitchFamily="2" charset="0"/>
              <a:cs typeface="NikoshBAN" panose="02000000000000000000" pitchFamily="2" charset="0"/>
            </a:rPr>
            <a:t> </a:t>
          </a:r>
          <a:r>
            <a:rPr lang="en-US" sz="3600" kern="1200" dirty="0" err="1" smtClean="0">
              <a:latin typeface="NikoshBAN" panose="02000000000000000000" pitchFamily="2" charset="0"/>
              <a:cs typeface="NikoshBAN" panose="02000000000000000000" pitchFamily="2" charset="0"/>
            </a:rPr>
            <a:t>উৎস</a:t>
          </a:r>
          <a:endParaRPr lang="en-US" sz="3600" kern="1200" dirty="0">
            <a:latin typeface="NikoshBAN" panose="02000000000000000000" pitchFamily="2" charset="0"/>
            <a:cs typeface="NikoshBAN" panose="02000000000000000000" pitchFamily="2" charset="0"/>
          </a:endParaRPr>
        </a:p>
      </dsp:txBody>
      <dsp:txXfrm>
        <a:off x="3489073" y="453585"/>
        <a:ext cx="2222479" cy="1178705"/>
      </dsp:txXfrm>
    </dsp:sp>
    <dsp:sp modelId="{D41FFEA4-1913-499D-93EC-475D3234013A}">
      <dsp:nvSpPr>
        <dsp:cNvPr id="0" name=""/>
        <dsp:cNvSpPr/>
      </dsp:nvSpPr>
      <dsp:spPr>
        <a:xfrm>
          <a:off x="284454" y="2034279"/>
          <a:ext cx="3543846" cy="12520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82157-07B0-4D9B-A17C-0B17D7E7016B}">
      <dsp:nvSpPr>
        <dsp:cNvPr id="0" name=""/>
        <dsp:cNvSpPr/>
      </dsp:nvSpPr>
      <dsp:spPr>
        <a:xfrm>
          <a:off x="503535" y="2242406"/>
          <a:ext cx="3543846" cy="125204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NikoshBAN" panose="02000000000000000000" pitchFamily="2" charset="0"/>
              <a:cs typeface="NikoshBAN" panose="02000000000000000000" pitchFamily="2" charset="0"/>
            </a:rPr>
            <a:t>ব্যবসায়</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প্রতিষ্টানের</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দৃষ্টিকোন</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থেকে</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ঝুঁকির</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উৎস</a:t>
          </a:r>
          <a:endParaRPr lang="en-US" sz="2800" kern="1200" dirty="0">
            <a:latin typeface="NikoshBAN" panose="02000000000000000000" pitchFamily="2" charset="0"/>
            <a:cs typeface="NikoshBAN" panose="02000000000000000000" pitchFamily="2" charset="0"/>
          </a:endParaRPr>
        </a:p>
      </dsp:txBody>
      <dsp:txXfrm>
        <a:off x="540206" y="2279077"/>
        <a:ext cx="3470504" cy="1178705"/>
      </dsp:txXfrm>
    </dsp:sp>
    <dsp:sp modelId="{912A3883-A472-4975-A5FF-E66FC2EFE3E9}">
      <dsp:nvSpPr>
        <dsp:cNvPr id="0" name=""/>
        <dsp:cNvSpPr/>
      </dsp:nvSpPr>
      <dsp:spPr>
        <a:xfrm>
          <a:off x="-134431" y="3859771"/>
          <a:ext cx="1971728" cy="12520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140CF-5CA2-452B-981A-8C4DE328A8C0}">
      <dsp:nvSpPr>
        <dsp:cNvPr id="0" name=""/>
        <dsp:cNvSpPr/>
      </dsp:nvSpPr>
      <dsp:spPr>
        <a:xfrm>
          <a:off x="84649" y="4067897"/>
          <a:ext cx="1971728" cy="125204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NikoshBAN" panose="02000000000000000000" pitchFamily="2" charset="0"/>
              <a:cs typeface="NikoshBAN" panose="02000000000000000000" pitchFamily="2" charset="0"/>
            </a:rPr>
            <a:t>ব্যবসায়িক</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ঝুঁকি</a:t>
          </a:r>
          <a:endParaRPr lang="en-US" sz="2800" kern="1200" dirty="0">
            <a:latin typeface="NikoshBAN" panose="02000000000000000000" pitchFamily="2" charset="0"/>
            <a:cs typeface="NikoshBAN" panose="02000000000000000000" pitchFamily="2" charset="0"/>
          </a:endParaRPr>
        </a:p>
      </dsp:txBody>
      <dsp:txXfrm>
        <a:off x="121320" y="4104568"/>
        <a:ext cx="1898386" cy="1178705"/>
      </dsp:txXfrm>
    </dsp:sp>
    <dsp:sp modelId="{414B0CA0-692D-4BA7-B733-788C2B903CF5}">
      <dsp:nvSpPr>
        <dsp:cNvPr id="0" name=""/>
        <dsp:cNvSpPr/>
      </dsp:nvSpPr>
      <dsp:spPr>
        <a:xfrm>
          <a:off x="2275458" y="3859771"/>
          <a:ext cx="1971728" cy="12520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251DD-D408-478F-97B4-D7FD730ECC0D}">
      <dsp:nvSpPr>
        <dsp:cNvPr id="0" name=""/>
        <dsp:cNvSpPr/>
      </dsp:nvSpPr>
      <dsp:spPr>
        <a:xfrm>
          <a:off x="2494539" y="4067897"/>
          <a:ext cx="1971728" cy="125204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NikoshBAN" panose="02000000000000000000" pitchFamily="2" charset="0"/>
              <a:cs typeface="NikoshBAN" panose="02000000000000000000" pitchFamily="2" charset="0"/>
            </a:rPr>
            <a:t>আর্থিক</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ঝুঁকি</a:t>
          </a:r>
          <a:endParaRPr lang="en-US" sz="2800" kern="1200" dirty="0">
            <a:latin typeface="NikoshBAN" panose="02000000000000000000" pitchFamily="2" charset="0"/>
            <a:cs typeface="NikoshBAN" panose="02000000000000000000" pitchFamily="2" charset="0"/>
          </a:endParaRPr>
        </a:p>
      </dsp:txBody>
      <dsp:txXfrm>
        <a:off x="2531210" y="4104568"/>
        <a:ext cx="1898386" cy="1178705"/>
      </dsp:txXfrm>
    </dsp:sp>
    <dsp:sp modelId="{33A2A710-8FA4-4EAF-AF6F-F0CC3D91DC63}">
      <dsp:nvSpPr>
        <dsp:cNvPr id="0" name=""/>
        <dsp:cNvSpPr/>
      </dsp:nvSpPr>
      <dsp:spPr>
        <a:xfrm>
          <a:off x="5156889" y="2034279"/>
          <a:ext cx="3203703" cy="12520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B2126-5403-4F2A-AD97-E6F0B8D27903}">
      <dsp:nvSpPr>
        <dsp:cNvPr id="0" name=""/>
        <dsp:cNvSpPr/>
      </dsp:nvSpPr>
      <dsp:spPr>
        <a:xfrm>
          <a:off x="5375970" y="2242406"/>
          <a:ext cx="3203703" cy="125204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NikoshBAN" panose="02000000000000000000" pitchFamily="2" charset="0"/>
              <a:cs typeface="NikoshBAN" panose="02000000000000000000" pitchFamily="2" charset="0"/>
            </a:rPr>
            <a:t>বিনিয়োগকারীদের</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দৃষ্টিকোন</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হতে</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ঝুঁকির</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উৎস</a:t>
          </a:r>
          <a:endParaRPr lang="en-US" sz="2800" kern="1200" dirty="0">
            <a:latin typeface="NikoshBAN" panose="02000000000000000000" pitchFamily="2" charset="0"/>
            <a:cs typeface="NikoshBAN" panose="02000000000000000000" pitchFamily="2" charset="0"/>
          </a:endParaRPr>
        </a:p>
      </dsp:txBody>
      <dsp:txXfrm>
        <a:off x="5412641" y="2279077"/>
        <a:ext cx="3130361" cy="1178705"/>
      </dsp:txXfrm>
    </dsp:sp>
    <dsp:sp modelId="{93AA0EAE-B872-40D8-8681-1A9E93914D57}">
      <dsp:nvSpPr>
        <dsp:cNvPr id="0" name=""/>
        <dsp:cNvSpPr/>
      </dsp:nvSpPr>
      <dsp:spPr>
        <a:xfrm>
          <a:off x="4685348" y="3859771"/>
          <a:ext cx="1971728" cy="12520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79765-C450-4FA3-802B-8F384F44B91E}">
      <dsp:nvSpPr>
        <dsp:cNvPr id="0" name=""/>
        <dsp:cNvSpPr/>
      </dsp:nvSpPr>
      <dsp:spPr>
        <a:xfrm>
          <a:off x="4904429" y="4067897"/>
          <a:ext cx="1971728" cy="125204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NikoshBAN" panose="02000000000000000000" pitchFamily="2" charset="0"/>
              <a:cs typeface="NikoshBAN" panose="02000000000000000000" pitchFamily="2" charset="0"/>
            </a:rPr>
            <a:t>সুদের</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হারের</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ঝুঁকি</a:t>
          </a:r>
          <a:endParaRPr lang="en-US" sz="2800" kern="1200" dirty="0">
            <a:latin typeface="NikoshBAN" panose="02000000000000000000" pitchFamily="2" charset="0"/>
            <a:cs typeface="NikoshBAN" panose="02000000000000000000" pitchFamily="2" charset="0"/>
          </a:endParaRPr>
        </a:p>
      </dsp:txBody>
      <dsp:txXfrm>
        <a:off x="4941100" y="4104568"/>
        <a:ext cx="1898386" cy="1178705"/>
      </dsp:txXfrm>
    </dsp:sp>
    <dsp:sp modelId="{B8FBDEBF-6B19-4B5B-A9C8-F97C7F0DBB28}">
      <dsp:nvSpPr>
        <dsp:cNvPr id="0" name=""/>
        <dsp:cNvSpPr/>
      </dsp:nvSpPr>
      <dsp:spPr>
        <a:xfrm>
          <a:off x="7095238" y="3859771"/>
          <a:ext cx="1971728" cy="12520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C9F10-8CEC-4716-A4DA-63A01C022E7B}">
      <dsp:nvSpPr>
        <dsp:cNvPr id="0" name=""/>
        <dsp:cNvSpPr/>
      </dsp:nvSpPr>
      <dsp:spPr>
        <a:xfrm>
          <a:off x="7314319" y="4067897"/>
          <a:ext cx="1971728" cy="125204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NikoshBAN" panose="02000000000000000000" pitchFamily="2" charset="0"/>
              <a:cs typeface="NikoshBAN" panose="02000000000000000000" pitchFamily="2" charset="0"/>
            </a:rPr>
            <a:t>তারল্য</a:t>
          </a:r>
          <a:r>
            <a:rPr lang="en-US" sz="2800" kern="1200" dirty="0" smtClean="0">
              <a:latin typeface="NikoshBAN" panose="02000000000000000000" pitchFamily="2" charset="0"/>
              <a:cs typeface="NikoshBAN" panose="02000000000000000000" pitchFamily="2" charset="0"/>
            </a:rPr>
            <a:t> </a:t>
          </a:r>
          <a:r>
            <a:rPr lang="en-US" sz="2800" kern="1200" dirty="0" err="1" smtClean="0">
              <a:latin typeface="NikoshBAN" panose="02000000000000000000" pitchFamily="2" charset="0"/>
              <a:cs typeface="NikoshBAN" panose="02000000000000000000" pitchFamily="2" charset="0"/>
            </a:rPr>
            <a:t>ঝুঁকি</a:t>
          </a:r>
          <a:endParaRPr lang="en-US" sz="2800" kern="1200" dirty="0">
            <a:latin typeface="NikoshBAN" panose="02000000000000000000" pitchFamily="2" charset="0"/>
            <a:cs typeface="NikoshBAN" panose="02000000000000000000" pitchFamily="2" charset="0"/>
          </a:endParaRPr>
        </a:p>
      </dsp:txBody>
      <dsp:txXfrm>
        <a:off x="7350990" y="4104568"/>
        <a:ext cx="1898386" cy="117870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5AE1B-E508-43AC-AB85-D7189C326345}" type="datetimeFigureOut">
              <a:rPr lang="en-US" smtClean="0"/>
              <a:pPr/>
              <a:t>15/04/2020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ABC9-8BF8-426E-94ED-C4D7D4E32F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a:t>
            </a:r>
            <a:endParaRPr lang="en-US" dirty="0"/>
          </a:p>
        </p:txBody>
      </p:sp>
      <p:sp>
        <p:nvSpPr>
          <p:cNvPr id="4" name="Slide Number Placeholder 3"/>
          <p:cNvSpPr>
            <a:spLocks noGrp="1"/>
          </p:cNvSpPr>
          <p:nvPr>
            <p:ph type="sldNum" sz="quarter" idx="10"/>
          </p:nvPr>
        </p:nvSpPr>
        <p:spPr/>
        <p:txBody>
          <a:bodyPr/>
          <a:lstStyle/>
          <a:p>
            <a:fld id="{096C418E-791B-47DA-88CE-899140232399}" type="slidenum">
              <a:rPr lang="en-US" smtClean="0"/>
              <a:pPr/>
              <a:t>7</a:t>
            </a:fld>
            <a:endParaRPr lang="en-US"/>
          </a:p>
        </p:txBody>
      </p:sp>
    </p:spTree>
    <p:extLst>
      <p:ext uri="{BB962C8B-B14F-4D97-AF65-F5344CB8AC3E}">
        <p14:creationId xmlns="" xmlns:p14="http://schemas.microsoft.com/office/powerpoint/2010/main" val="214055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B82DCD2-590B-4D63-8043-3D29297695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2DCD2-590B-4D63-8043-3D29297695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2DCD2-590B-4D63-8043-3D29297695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2DCD2-590B-4D63-8043-3D29297695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2DCD2-590B-4D63-8043-3D29297695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2DCD2-590B-4D63-8043-3D29297695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2DCD2-590B-4D63-8043-3D29297695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2DCD2-590B-4D63-8043-3D29297695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2DCD2-590B-4D63-8043-3D29297695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2DCD2-590B-4D63-8043-3D29297695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4227F9-0608-474A-9F8E-2C32CFF0CCEE}" type="datetimeFigureOut">
              <a:rPr lang="en-US" smtClean="0"/>
              <a:pPr/>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AB82DCD2-590B-4D63-8043-3D29297695BF}"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4227F9-0608-474A-9F8E-2C32CFF0CCEE}" type="datetimeFigureOut">
              <a:rPr lang="en-US" smtClean="0"/>
              <a:pPr/>
              <a:t>15/04/2020</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82DCD2-590B-4D63-8043-3D29297695BF}"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12395" y="601980"/>
            <a:ext cx="6096000" cy="5124925"/>
            <a:chOff x="3112395" y="601980"/>
            <a:chExt cx="6096000" cy="5124925"/>
          </a:xfrm>
        </p:grpSpPr>
        <p:grpSp>
          <p:nvGrpSpPr>
            <p:cNvPr id="5" name="Group 4"/>
            <p:cNvGrpSpPr/>
            <p:nvPr/>
          </p:nvGrpSpPr>
          <p:grpSpPr>
            <a:xfrm>
              <a:off x="3269975" y="601980"/>
              <a:ext cx="5912662" cy="2773892"/>
              <a:chOff x="3269975" y="601980"/>
              <a:chExt cx="5912662" cy="2773892"/>
            </a:xfrm>
          </p:grpSpPr>
          <p:sp>
            <p:nvSpPr>
              <p:cNvPr id="3" name="TextBox 2"/>
              <p:cNvSpPr txBox="1"/>
              <p:nvPr/>
            </p:nvSpPr>
            <p:spPr>
              <a:xfrm>
                <a:off x="3269975" y="601980"/>
                <a:ext cx="5912662" cy="707886"/>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মাল্টিমিডিয়া</a:t>
                </a:r>
                <a:r>
                  <a:rPr lang="en-US" sz="36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শ্রেণীকক্ষে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সবাইকে</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4840517" y="2360209"/>
                <a:ext cx="2423168" cy="1015663"/>
              </a:xfrm>
              <a:prstGeom prst="rect">
                <a:avLst/>
              </a:prstGeom>
              <a:noFill/>
            </p:spPr>
            <p:txBody>
              <a:bodyPr wrap="square" rtlCol="0">
                <a:spAutoFit/>
              </a:bodyPr>
              <a:lstStyle/>
              <a:p>
                <a:pPr algn="ctr"/>
                <a:r>
                  <a:rPr lang="en-US" sz="6000" dirty="0" err="1" smtClean="0">
                    <a:solidFill>
                      <a:srgbClr val="FF0066"/>
                    </a:solidFill>
                    <a:latin typeface="NikoshBAN" panose="02000000000000000000" pitchFamily="2" charset="0"/>
                    <a:cs typeface="NikoshBAN" panose="02000000000000000000" pitchFamily="2" charset="0"/>
                  </a:rPr>
                  <a:t>স্বাগতম</a:t>
                </a:r>
                <a:endParaRPr lang="en-US" sz="6000" dirty="0">
                  <a:solidFill>
                    <a:srgbClr val="FF0066"/>
                  </a:solidFill>
                  <a:latin typeface="NikoshBAN" panose="02000000000000000000" pitchFamily="2" charset="0"/>
                  <a:cs typeface="NikoshBAN" panose="02000000000000000000" pitchFamily="2" charset="0"/>
                </a:endParaRPr>
              </a:p>
            </p:txBody>
          </p:sp>
        </p:grpSp>
        <p:sp>
          <p:nvSpPr>
            <p:cNvPr id="6" name="Rectangle 5"/>
            <p:cNvSpPr/>
            <p:nvPr/>
          </p:nvSpPr>
          <p:spPr>
            <a:xfrm>
              <a:off x="3112395" y="3541691"/>
              <a:ext cx="6096000" cy="2185214"/>
            </a:xfrm>
            <a:prstGeom prst="rect">
              <a:avLst/>
            </a:prstGeom>
          </p:spPr>
          <p:txBody>
            <a:bodyPr wrap="square">
              <a:spAutoFit/>
            </a:bodyPr>
            <a:lstStyle/>
            <a:p>
              <a:pPr algn="ctr"/>
              <a:r>
                <a:rPr lang="en-US" sz="4000" b="1" dirty="0" err="1" smtClean="0">
                  <a:ln w="11430"/>
                  <a:solidFill>
                    <a:schemeClr val="tx2">
                      <a:lumMod val="10000"/>
                    </a:schemeClr>
                  </a:solidFill>
                  <a:effectLst>
                    <a:outerShdw blurRad="50800" dist="39000" dir="5460000" algn="tl">
                      <a:srgbClr val="000000">
                        <a:alpha val="38000"/>
                      </a:srgbClr>
                    </a:outerShdw>
                  </a:effectLst>
                </a:rPr>
                <a:t>Ferdausi</a:t>
              </a:r>
              <a:r>
                <a:rPr lang="en-US" sz="4000" b="1" dirty="0" smtClean="0">
                  <a:ln w="11430"/>
                  <a:solidFill>
                    <a:schemeClr val="tx2">
                      <a:lumMod val="10000"/>
                    </a:schemeClr>
                  </a:solidFill>
                  <a:effectLst>
                    <a:outerShdw blurRad="50800" dist="39000" dir="5460000" algn="tl">
                      <a:srgbClr val="000000">
                        <a:alpha val="38000"/>
                      </a:srgbClr>
                    </a:outerShdw>
                  </a:effectLst>
                </a:rPr>
                <a:t> Begum</a:t>
              </a:r>
            </a:p>
            <a:p>
              <a:pPr algn="ctr"/>
              <a:r>
                <a:rPr lang="en-US" sz="3200" b="1" dirty="0" smtClean="0">
                  <a:ln w="11430"/>
                  <a:solidFill>
                    <a:srgbClr val="FFFF00"/>
                  </a:solidFill>
                  <a:effectLst>
                    <a:outerShdw blurRad="50800" dist="39000" dir="5460000" algn="tl">
                      <a:srgbClr val="000000">
                        <a:alpha val="38000"/>
                      </a:srgbClr>
                    </a:outerShdw>
                  </a:effectLst>
                </a:rPr>
                <a:t>Assistant Head Teacher</a:t>
              </a:r>
            </a:p>
            <a:p>
              <a:pPr algn="ctr"/>
              <a:r>
                <a:rPr lang="en-US" sz="3200" b="1" dirty="0" smtClean="0">
                  <a:ln w="11430"/>
                  <a:solidFill>
                    <a:srgbClr val="FFFF00"/>
                  </a:solidFill>
                  <a:effectLst>
                    <a:outerShdw blurRad="50800" dist="39000" dir="5460000" algn="tl">
                      <a:srgbClr val="000000">
                        <a:alpha val="38000"/>
                      </a:srgbClr>
                    </a:outerShdw>
                  </a:effectLst>
                </a:rPr>
                <a:t>CDA Girls’ School And College</a:t>
              </a:r>
            </a:p>
            <a:p>
              <a:pPr algn="ctr"/>
              <a:r>
                <a:rPr lang="en-US" sz="3200" b="1" dirty="0" err="1" smtClean="0">
                  <a:ln w="11430"/>
                  <a:solidFill>
                    <a:srgbClr val="FFFF00"/>
                  </a:solidFill>
                  <a:effectLst>
                    <a:outerShdw blurRad="50800" dist="39000" dir="5460000" algn="tl">
                      <a:srgbClr val="000000">
                        <a:alpha val="38000"/>
                      </a:srgbClr>
                    </a:outerShdw>
                  </a:effectLst>
                </a:rPr>
                <a:t>Chandgaon</a:t>
              </a:r>
              <a:r>
                <a:rPr lang="en-US" sz="3200" b="1" dirty="0" smtClean="0">
                  <a:ln w="11430"/>
                  <a:solidFill>
                    <a:srgbClr val="FFFF00"/>
                  </a:solidFill>
                  <a:effectLst>
                    <a:outerShdw blurRad="50800" dist="39000" dir="5460000" algn="tl">
                      <a:srgbClr val="000000">
                        <a:alpha val="38000"/>
                      </a:srgbClr>
                    </a:outerShdw>
                  </a:effectLst>
                </a:rPr>
                <a:t>, </a:t>
              </a:r>
              <a:r>
                <a:rPr lang="en-US" sz="3200" b="1" dirty="0" err="1" smtClean="0">
                  <a:ln w="11430"/>
                  <a:solidFill>
                    <a:srgbClr val="FFFF00"/>
                  </a:solidFill>
                  <a:effectLst>
                    <a:outerShdw blurRad="50800" dist="39000" dir="5460000" algn="tl">
                      <a:srgbClr val="000000">
                        <a:alpha val="38000"/>
                      </a:srgbClr>
                    </a:outerShdw>
                  </a:effectLst>
                </a:rPr>
                <a:t>Chattagram</a:t>
              </a:r>
              <a:r>
                <a:rPr lang="en-US" sz="3200" b="1" dirty="0" smtClean="0">
                  <a:ln w="11430"/>
                  <a:solidFill>
                    <a:srgbClr val="FFFF00"/>
                  </a:solidFill>
                  <a:effectLst>
                    <a:outerShdw blurRad="50800" dist="39000" dir="5460000" algn="tl">
                      <a:srgbClr val="000000">
                        <a:alpha val="38000"/>
                      </a:srgbClr>
                    </a:outerShdw>
                  </a:effectLst>
                </a:rPr>
                <a:t>.</a:t>
              </a:r>
              <a:endParaRPr lang="en-US" sz="3200" b="1" dirty="0">
                <a:ln w="11430"/>
                <a:solidFill>
                  <a:srgbClr val="FFFF00"/>
                </a:solidFill>
                <a:effectLst>
                  <a:outerShdw blurRad="50800" dist="39000" dir="5460000" algn="tl">
                    <a:srgbClr val="000000">
                      <a:alpha val="38000"/>
                    </a:srgbClr>
                  </a:outerShdw>
                </a:effectLst>
              </a:endParaRPr>
            </a:p>
          </p:txBody>
        </p:sp>
      </p:grpSp>
    </p:spTree>
    <p:extLst>
      <p:ext uri="{BB962C8B-B14F-4D97-AF65-F5344CB8AC3E}">
        <p14:creationId xmlns="" xmlns:p14="http://schemas.microsoft.com/office/powerpoint/2010/main" val="107541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70716" y="666482"/>
            <a:ext cx="10401329" cy="5805152"/>
            <a:chOff x="970716" y="666482"/>
            <a:chExt cx="10401329" cy="5805152"/>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03831" y="666482"/>
              <a:ext cx="4868214" cy="3156777"/>
            </a:xfrm>
            <a:prstGeom prst="rect">
              <a:avLst/>
            </a:prstGeom>
          </p:spPr>
        </p:pic>
        <p:sp>
          <p:nvSpPr>
            <p:cNvPr id="11" name="TextBox 10"/>
            <p:cNvSpPr txBox="1"/>
            <p:nvPr/>
          </p:nvSpPr>
          <p:spPr>
            <a:xfrm>
              <a:off x="1378818" y="5362537"/>
              <a:ext cx="9220495"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err="1" smtClean="0">
                  <a:solidFill>
                    <a:schemeClr val="tx2"/>
                  </a:solidFill>
                  <a:latin typeface="NikoshBAN" panose="02000000000000000000" pitchFamily="2" charset="0"/>
                  <a:cs typeface="NikoshBAN" panose="02000000000000000000" pitchFamily="2" charset="0"/>
                </a:rPr>
                <a:t>প্রলয়</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একজন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কৃষক।তিনি</a:t>
              </a:r>
              <a:r>
                <a:rPr lang="en-US" sz="2800" dirty="0" smtClean="0">
                  <a:solidFill>
                    <a:schemeClr val="tx2"/>
                  </a:solidFill>
                  <a:latin typeface="NikoshBAN" panose="02000000000000000000" pitchFamily="2" charset="0"/>
                  <a:cs typeface="NikoshBAN" panose="02000000000000000000" pitchFamily="2" charset="0"/>
                </a:rPr>
                <a:t> এ </a:t>
              </a:r>
              <a:r>
                <a:rPr lang="en-US" sz="2800" dirty="0" err="1" smtClean="0">
                  <a:solidFill>
                    <a:schemeClr val="tx2"/>
                  </a:solidFill>
                  <a:latin typeface="NikoshBAN" panose="02000000000000000000" pitchFamily="2" charset="0"/>
                  <a:cs typeface="NikoshBAN" panose="02000000000000000000" pitchFamily="2" charset="0"/>
                </a:rPr>
                <a:t>বছর</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জমি</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থেকে</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কেমন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ফলন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আশা</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করেন</a:t>
              </a:r>
              <a:r>
                <a:rPr lang="en-US" sz="2800" dirty="0" smtClean="0">
                  <a:solidFill>
                    <a:schemeClr val="tx2"/>
                  </a:solidFill>
                  <a:latin typeface="NikoshBAN" panose="02000000000000000000" pitchFamily="2" charset="0"/>
                  <a:cs typeface="NikoshBAN" panose="02000000000000000000" pitchFamily="2" charset="0"/>
                </a:rPr>
                <a:t>? </a:t>
              </a:r>
              <a:endParaRPr lang="en-US" sz="2800" dirty="0">
                <a:solidFill>
                  <a:schemeClr val="tx2"/>
                </a:solidFill>
                <a:latin typeface="NikoshBAN" panose="02000000000000000000" pitchFamily="2" charset="0"/>
                <a:cs typeface="NikoshBAN" panose="02000000000000000000" pitchFamily="2" charset="0"/>
              </a:endParaRPr>
            </a:p>
          </p:txBody>
        </p:sp>
        <p:sp>
          <p:nvSpPr>
            <p:cNvPr id="13" name="TextBox 12"/>
            <p:cNvSpPr txBox="1"/>
            <p:nvPr/>
          </p:nvSpPr>
          <p:spPr>
            <a:xfrm>
              <a:off x="2834131" y="5948414"/>
              <a:ext cx="6309869"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dirty="0" err="1" smtClean="0">
                  <a:solidFill>
                    <a:srgbClr val="7030A0"/>
                  </a:solidFill>
                  <a:latin typeface="NikoshBAN" panose="02000000000000000000" pitchFamily="2" charset="0"/>
                  <a:cs typeface="NikoshBAN" panose="02000000000000000000" pitchFamily="2" charset="0"/>
                </a:rPr>
                <a:t>ভালো</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ফলন</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আশা</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করেন</a:t>
              </a:r>
              <a:r>
                <a:rPr lang="en-US" sz="2800" dirty="0" smtClean="0">
                  <a:solidFill>
                    <a:srgbClr val="7030A0"/>
                  </a:solidFill>
                  <a:latin typeface="NikoshBAN" panose="02000000000000000000" pitchFamily="2" charset="0"/>
                  <a:cs typeface="NikoshBAN" panose="02000000000000000000" pitchFamily="2" charset="0"/>
                </a:rPr>
                <a:t>।</a:t>
              </a:r>
              <a:endParaRPr lang="en-US" sz="2800" dirty="0">
                <a:solidFill>
                  <a:srgbClr val="7030A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0716" y="673895"/>
              <a:ext cx="4902050" cy="3141954"/>
            </a:xfrm>
            <a:prstGeom prst="rect">
              <a:avLst/>
            </a:prstGeom>
          </p:spPr>
        </p:pic>
        <p:sp>
          <p:nvSpPr>
            <p:cNvPr id="12" name="TextBox 11"/>
            <p:cNvSpPr txBox="1"/>
            <p:nvPr/>
          </p:nvSpPr>
          <p:spPr>
            <a:xfrm>
              <a:off x="1685374" y="3984497"/>
              <a:ext cx="8488936"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err="1" smtClean="0">
                  <a:solidFill>
                    <a:srgbClr val="002060"/>
                  </a:solidFill>
                  <a:latin typeface="NikoshBAN" panose="02000000000000000000" pitchFamily="2" charset="0"/>
                  <a:cs typeface="NikoshBAN" panose="02000000000000000000" pitchFamily="2" charset="0"/>
                </a:rPr>
                <a:t>রমিজ</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একজন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ব্যবসায়ী</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তিনি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ব্যবসায়</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হতে</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কী</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প্রত্যাশা</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করেন</a:t>
              </a:r>
              <a:r>
                <a:rPr lang="en-US" sz="2800" dirty="0" smtClean="0">
                  <a:solidFill>
                    <a:srgbClr val="002060"/>
                  </a:solidFill>
                  <a:latin typeface="NikoshBAN" panose="02000000000000000000" pitchFamily="2" charset="0"/>
                  <a:cs typeface="NikoshBAN" panose="02000000000000000000" pitchFamily="2" charset="0"/>
                </a:rPr>
                <a:t>?</a:t>
              </a:r>
              <a:endParaRPr lang="en-US" sz="2800" dirty="0">
                <a:solidFill>
                  <a:srgbClr val="002060"/>
                </a:solidFill>
                <a:latin typeface="NikoshBAN" panose="02000000000000000000" pitchFamily="2" charset="0"/>
                <a:cs typeface="NikoshBAN" panose="02000000000000000000" pitchFamily="2" charset="0"/>
              </a:endParaRPr>
            </a:p>
          </p:txBody>
        </p:sp>
        <p:sp>
          <p:nvSpPr>
            <p:cNvPr id="14" name="TextBox 13"/>
            <p:cNvSpPr txBox="1"/>
            <p:nvPr/>
          </p:nvSpPr>
          <p:spPr>
            <a:xfrm>
              <a:off x="3476309" y="4664390"/>
              <a:ext cx="4856322"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dirty="0" err="1" smtClean="0">
                  <a:solidFill>
                    <a:srgbClr val="7030A0"/>
                  </a:solidFill>
                  <a:latin typeface="NikoshBAN" panose="02000000000000000000" pitchFamily="2" charset="0"/>
                  <a:cs typeface="NikoshBAN" panose="02000000000000000000" pitchFamily="2" charset="0"/>
                </a:rPr>
                <a:t>আশানুরুপ</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লাভ</a:t>
              </a:r>
              <a:r>
                <a:rPr lang="en-US" sz="2800" dirty="0" smtClean="0">
                  <a:solidFill>
                    <a:srgbClr val="7030A0"/>
                  </a:solidFill>
                  <a:latin typeface="NikoshBAN" panose="02000000000000000000" pitchFamily="2" charset="0"/>
                  <a:cs typeface="NikoshBAN" panose="02000000000000000000" pitchFamily="2" charset="0"/>
                </a:rPr>
                <a:t>।</a:t>
              </a:r>
              <a:endParaRPr lang="en-US" sz="2800" dirty="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1833260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84856" y="944377"/>
            <a:ext cx="9981126" cy="4674193"/>
            <a:chOff x="1184856" y="944377"/>
            <a:chExt cx="9981126" cy="4674193"/>
          </a:xfrm>
        </p:grpSpPr>
        <p:sp>
          <p:nvSpPr>
            <p:cNvPr id="2" name="TextBox 1"/>
            <p:cNvSpPr txBox="1"/>
            <p:nvPr/>
          </p:nvSpPr>
          <p:spPr>
            <a:xfrm>
              <a:off x="1481070" y="944377"/>
              <a:ext cx="7363128" cy="553998"/>
            </a:xfrm>
            <a:prstGeom prst="rect">
              <a:avLst/>
            </a:prstGeom>
            <a:noFill/>
          </p:spPr>
          <p:txBody>
            <a:bodyPr wrap="square" rtlCol="0">
              <a:spAutoFit/>
            </a:bodyPr>
            <a:lstStyle/>
            <a:p>
              <a:r>
                <a:rPr lang="en-US" sz="3000" dirty="0" err="1" smtClean="0">
                  <a:latin typeface="NikoshBAN" panose="02000000000000000000" pitchFamily="2" charset="0"/>
                  <a:cs typeface="NikoshBAN" panose="02000000000000000000" pitchFamily="2" charset="0"/>
                </a:rPr>
                <a:t>উপরের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দুটি</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বিষয়</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মূল্যায়ন</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করলে</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দেখা</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যায়</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যে</a:t>
              </a:r>
              <a:r>
                <a:rPr lang="en-US" sz="3000" dirty="0">
                  <a:latin typeface="NikoshBAN" panose="02000000000000000000" pitchFamily="2" charset="0"/>
                  <a:cs typeface="NikoshBAN" panose="02000000000000000000" pitchFamily="2" charset="0"/>
                </a:rPr>
                <a:t>-</a:t>
              </a:r>
            </a:p>
          </p:txBody>
        </p:sp>
        <p:sp>
          <p:nvSpPr>
            <p:cNvPr id="3" name="TextBox 2"/>
            <p:cNvSpPr txBox="1"/>
            <p:nvPr/>
          </p:nvSpPr>
          <p:spPr>
            <a:xfrm>
              <a:off x="1272390" y="2038659"/>
              <a:ext cx="6982967" cy="1015663"/>
            </a:xfrm>
            <a:prstGeom prst="rect">
              <a:avLst/>
            </a:prstGeom>
            <a:noFill/>
          </p:spPr>
          <p:txBody>
            <a:bodyPr wrap="square" rtlCol="0">
              <a:spAutoFit/>
            </a:bodyPr>
            <a:lstStyle/>
            <a:p>
              <a:pPr algn="ctr"/>
              <a:r>
                <a:rPr lang="en-US" sz="3000" dirty="0" err="1" smtClean="0">
                  <a:latin typeface="NikoshBAN" panose="02000000000000000000" pitchFamily="2" charset="0"/>
                  <a:cs typeface="NikoshBAN" panose="02000000000000000000" pitchFamily="2" charset="0"/>
                </a:rPr>
                <a:t>প্রলয়</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জমি</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থেকে</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ভালো</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ফলন</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পেতে</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আবার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নাও</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পেতে</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পারে</a:t>
              </a:r>
              <a:r>
                <a:rPr lang="en-US" sz="3000" dirty="0" smtClean="0">
                  <a:latin typeface="NikoshBAN" panose="02000000000000000000" pitchFamily="2" charset="0"/>
                  <a:cs typeface="NikoshBAN" panose="02000000000000000000" pitchFamily="2" charset="0"/>
                </a:rPr>
                <a:t>।</a:t>
              </a:r>
              <a:endParaRPr lang="en-US" sz="3000" dirty="0">
                <a:latin typeface="NikoshBAN" panose="02000000000000000000" pitchFamily="2" charset="0"/>
                <a:cs typeface="NikoshBAN" panose="02000000000000000000" pitchFamily="2" charset="0"/>
              </a:endParaRPr>
            </a:p>
          </p:txBody>
        </p:sp>
        <p:sp>
          <p:nvSpPr>
            <p:cNvPr id="5" name="TextBox 4"/>
            <p:cNvSpPr txBox="1"/>
            <p:nvPr/>
          </p:nvSpPr>
          <p:spPr>
            <a:xfrm>
              <a:off x="1184856" y="3147935"/>
              <a:ext cx="6993229" cy="1015663"/>
            </a:xfrm>
            <a:prstGeom prst="rect">
              <a:avLst/>
            </a:prstGeom>
            <a:noFill/>
          </p:spPr>
          <p:txBody>
            <a:bodyPr wrap="square" rtlCol="0">
              <a:spAutoFit/>
            </a:bodyPr>
            <a:lstStyle/>
            <a:p>
              <a:pPr algn="ctr"/>
              <a:r>
                <a:rPr lang="en-US" sz="3000" dirty="0" err="1" smtClean="0">
                  <a:latin typeface="NikoshBAN" panose="02000000000000000000" pitchFamily="2" charset="0"/>
                  <a:cs typeface="NikoshBAN" panose="02000000000000000000" pitchFamily="2" charset="0"/>
                </a:rPr>
                <a:t>রমিজ</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ব্যবসায়</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হতে</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আশানুরুপ</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লাভ</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পেতে</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আবার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নাও</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পেতে</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পারে</a:t>
              </a:r>
              <a:r>
                <a:rPr lang="en-US" sz="3000" dirty="0" smtClean="0">
                  <a:latin typeface="NikoshBAN" panose="02000000000000000000" pitchFamily="2" charset="0"/>
                  <a:cs typeface="NikoshBAN" panose="02000000000000000000" pitchFamily="2" charset="0"/>
                </a:rPr>
                <a:t>।</a:t>
              </a:r>
              <a:endParaRPr lang="en-US" sz="3000" dirty="0">
                <a:latin typeface="NikoshBAN" panose="02000000000000000000" pitchFamily="2" charset="0"/>
                <a:cs typeface="NikoshBAN" panose="02000000000000000000" pitchFamily="2" charset="0"/>
              </a:endParaRPr>
            </a:p>
          </p:txBody>
        </p:sp>
        <p:sp>
          <p:nvSpPr>
            <p:cNvPr id="6" name="TextBox 5"/>
            <p:cNvSpPr txBox="1"/>
            <p:nvPr/>
          </p:nvSpPr>
          <p:spPr>
            <a:xfrm>
              <a:off x="1913491" y="4751884"/>
              <a:ext cx="6031296" cy="5539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000" dirty="0" err="1" smtClean="0">
                  <a:solidFill>
                    <a:srgbClr val="C00000"/>
                  </a:solidFill>
                  <a:latin typeface="NikoshBAN" panose="02000000000000000000" pitchFamily="2" charset="0"/>
                  <a:cs typeface="NikoshBAN" panose="02000000000000000000" pitchFamily="2" charset="0"/>
                </a:rPr>
                <a:t>অর্থ</a:t>
              </a:r>
              <a:r>
                <a:rPr lang="en-US" sz="3000" dirty="0" smtClean="0">
                  <a:solidFill>
                    <a:srgbClr val="C00000"/>
                  </a:solidFill>
                  <a:latin typeface="NikoshBAN" panose="02000000000000000000" pitchFamily="2" charset="0"/>
                  <a:cs typeface="NikoshBAN" panose="02000000000000000000" pitchFamily="2" charset="0"/>
                </a:rPr>
                <a:t>ৎ </a:t>
              </a:r>
              <a:r>
                <a:rPr lang="en-US" sz="3000" dirty="0" err="1" smtClean="0">
                  <a:solidFill>
                    <a:srgbClr val="C00000"/>
                  </a:solidFill>
                  <a:latin typeface="NikoshBAN" panose="02000000000000000000" pitchFamily="2" charset="0"/>
                  <a:cs typeface="NikoshBAN" panose="02000000000000000000" pitchFamily="2" charset="0"/>
                </a:rPr>
                <a:t>দুটি</a:t>
              </a:r>
              <a:r>
                <a:rPr lang="en-US" sz="3000" dirty="0" smtClean="0">
                  <a:solidFill>
                    <a:srgbClr val="C00000"/>
                  </a:solidFill>
                  <a:latin typeface="NikoshBAN" panose="02000000000000000000" pitchFamily="2" charset="0"/>
                  <a:cs typeface="NikoshBAN" panose="02000000000000000000" pitchFamily="2" charset="0"/>
                </a:rPr>
                <a:t> </a:t>
              </a:r>
              <a:r>
                <a:rPr lang="en-US" sz="3000" dirty="0" err="1" smtClean="0">
                  <a:solidFill>
                    <a:srgbClr val="C00000"/>
                  </a:solidFill>
                  <a:latin typeface="NikoshBAN" panose="02000000000000000000" pitchFamily="2" charset="0"/>
                  <a:cs typeface="NikoshBAN" panose="02000000000000000000" pitchFamily="2" charset="0"/>
                </a:rPr>
                <a:t>ক্ষেত্রেই</a:t>
              </a:r>
              <a:r>
                <a:rPr lang="en-US" sz="3000" dirty="0" smtClean="0">
                  <a:solidFill>
                    <a:srgbClr val="C00000"/>
                  </a:solidFill>
                  <a:latin typeface="NikoshBAN" panose="02000000000000000000" pitchFamily="2" charset="0"/>
                  <a:cs typeface="NikoshBAN" panose="02000000000000000000" pitchFamily="2" charset="0"/>
                </a:rPr>
                <a:t> </a:t>
              </a:r>
              <a:r>
                <a:rPr lang="en-US" sz="3000" dirty="0" err="1" smtClean="0">
                  <a:solidFill>
                    <a:srgbClr val="C00000"/>
                  </a:solidFill>
                  <a:latin typeface="NikoshBAN" panose="02000000000000000000" pitchFamily="2" charset="0"/>
                  <a:cs typeface="NikoshBAN" panose="02000000000000000000" pitchFamily="2" charset="0"/>
                </a:rPr>
                <a:t>অনিশ্চয়তা</a:t>
              </a:r>
              <a:r>
                <a:rPr lang="en-US" sz="3000" dirty="0" smtClean="0">
                  <a:solidFill>
                    <a:srgbClr val="C00000"/>
                  </a:solidFill>
                  <a:latin typeface="NikoshBAN" panose="02000000000000000000" pitchFamily="2" charset="0"/>
                  <a:cs typeface="NikoshBAN" panose="02000000000000000000" pitchFamily="2" charset="0"/>
                </a:rPr>
                <a:t> </a:t>
              </a:r>
              <a:r>
                <a:rPr lang="en-US" sz="3000" dirty="0" err="1" smtClean="0">
                  <a:solidFill>
                    <a:srgbClr val="C00000"/>
                  </a:solidFill>
                  <a:latin typeface="NikoshBAN" panose="02000000000000000000" pitchFamily="2" charset="0"/>
                  <a:cs typeface="NikoshBAN" panose="02000000000000000000" pitchFamily="2" charset="0"/>
                </a:rPr>
                <a:t>বিদ্যমান</a:t>
              </a:r>
              <a:r>
                <a:rPr lang="en-US" sz="3000" dirty="0" smtClean="0">
                  <a:solidFill>
                    <a:srgbClr val="C00000"/>
                  </a:solidFill>
                  <a:latin typeface="NikoshBAN" panose="02000000000000000000" pitchFamily="2" charset="0"/>
                  <a:cs typeface="NikoshBAN" panose="02000000000000000000" pitchFamily="2" charset="0"/>
                </a:rPr>
                <a:t>।</a:t>
              </a:r>
              <a:endParaRPr lang="en-US" sz="3000" dirty="0">
                <a:solidFill>
                  <a:srgbClr val="C0000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605233" y="1504570"/>
              <a:ext cx="2560749" cy="2032787"/>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663216" y="3749987"/>
              <a:ext cx="2438371" cy="1868583"/>
            </a:xfrm>
            <a:prstGeom prst="rect">
              <a:avLst/>
            </a:prstGeom>
          </p:spPr>
        </p:pic>
      </p:grpSp>
    </p:spTree>
    <p:extLst>
      <p:ext uri="{BB962C8B-B14F-4D97-AF65-F5344CB8AC3E}">
        <p14:creationId xmlns="" xmlns:p14="http://schemas.microsoft.com/office/powerpoint/2010/main" val="1493764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331990" y="695460"/>
            <a:ext cx="6327194" cy="5773676"/>
            <a:chOff x="2331990" y="695460"/>
            <a:chExt cx="6327194" cy="5773676"/>
          </a:xfrm>
        </p:grpSpPr>
        <p:sp>
          <p:nvSpPr>
            <p:cNvPr id="2" name="TextBox 1"/>
            <p:cNvSpPr txBox="1"/>
            <p:nvPr/>
          </p:nvSpPr>
          <p:spPr>
            <a:xfrm>
              <a:off x="2331990" y="695460"/>
              <a:ext cx="5949125" cy="1569660"/>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তাহলে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জীবনের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প্রতিনিয়ত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বিদ্যমান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                     </a:t>
              </a:r>
              <a:r>
                <a:rPr lang="en-US" sz="3200" dirty="0" smtClean="0">
                  <a:solidFill>
                    <a:srgbClr val="C00000"/>
                  </a:solidFill>
                  <a:latin typeface="NikoshBAN" panose="02000000000000000000" pitchFamily="2" charset="0"/>
                  <a:cs typeface="NikoshBAN" panose="02000000000000000000" pitchFamily="2" charset="0"/>
                </a:rPr>
                <a:t> </a:t>
              </a:r>
              <a:r>
                <a:rPr lang="en-US" sz="3200" dirty="0" err="1" smtClean="0">
                  <a:solidFill>
                    <a:srgbClr val="C00000"/>
                  </a:solidFill>
                  <a:latin typeface="NikoshBAN" panose="02000000000000000000" pitchFamily="2" charset="0"/>
                  <a:cs typeface="NikoshBAN" panose="02000000000000000000" pitchFamily="2" charset="0"/>
                </a:rPr>
                <a:t>অনিশ্চয়তা</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69713" y="2137893"/>
              <a:ext cx="6130343" cy="2575775"/>
            </a:xfrm>
            <a:prstGeom prst="rect">
              <a:avLst/>
            </a:prstGeom>
          </p:spPr>
        </p:pic>
        <p:sp>
          <p:nvSpPr>
            <p:cNvPr id="7" name="TextBox 6"/>
            <p:cNvSpPr txBox="1"/>
            <p:nvPr/>
          </p:nvSpPr>
          <p:spPr>
            <a:xfrm>
              <a:off x="2348325" y="4837920"/>
              <a:ext cx="6310859" cy="1631216"/>
            </a:xfrm>
            <a:prstGeom prst="rect">
              <a:avLst/>
            </a:prstGeom>
            <a:noFill/>
          </p:spPr>
          <p:txBody>
            <a:bodyPr wrap="square" rtlCol="0">
              <a:spAutoFit/>
            </a:bodyPr>
            <a:lstStyle/>
            <a:p>
              <a:r>
                <a:rPr lang="en-US" sz="3200" dirty="0" err="1" smtClean="0">
                  <a:solidFill>
                    <a:srgbClr val="002060"/>
                  </a:solidFill>
                  <a:latin typeface="NikoshBAN" panose="02000000000000000000" pitchFamily="2" charset="0"/>
                  <a:cs typeface="NikoshBAN" panose="02000000000000000000" pitchFamily="2" charset="0"/>
                </a:rPr>
                <a:t>আর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এই</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অনিশ্চয়তার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যে</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অংশটুকু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আর্থিক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মূল্যে</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পরিমাপ</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যায়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তাকে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বলে</a:t>
              </a:r>
              <a:r>
                <a:rPr lang="en-US" sz="3200" dirty="0" smtClean="0">
                  <a:solidFill>
                    <a:srgbClr val="002060"/>
                  </a:solidFill>
                  <a:latin typeface="NikoshBAN" panose="02000000000000000000" pitchFamily="2" charset="0"/>
                  <a:cs typeface="NikoshBAN" panose="02000000000000000000" pitchFamily="2" charset="0"/>
                </a:rPr>
                <a:t>?</a:t>
              </a:r>
            </a:p>
            <a:p>
              <a:r>
                <a:rPr lang="en-US" sz="2800" dirty="0" smtClean="0">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ঝুঁকি</a:t>
              </a:r>
              <a:endParaRPr lang="en-US" sz="3200" dirty="0">
                <a:solidFill>
                  <a:srgbClr val="002060"/>
                </a:solidFill>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3507235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11200" y="381000"/>
            <a:ext cx="11151673" cy="5989749"/>
            <a:chOff x="711200" y="381000"/>
            <a:chExt cx="11151673" cy="5989749"/>
          </a:xfrm>
        </p:grpSpPr>
        <p:sp>
          <p:nvSpPr>
            <p:cNvPr id="2" name="Rectangle 1"/>
            <p:cNvSpPr/>
            <p:nvPr/>
          </p:nvSpPr>
          <p:spPr>
            <a:xfrm>
              <a:off x="711200" y="381000"/>
              <a:ext cx="10871200" cy="1219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800" dirty="0" smtClean="0">
                  <a:solidFill>
                    <a:schemeClr val="tx2">
                      <a:lumMod val="75000"/>
                    </a:schemeClr>
                  </a:solidFill>
                  <a:latin typeface="NikoshBAN" pitchFamily="2" charset="0"/>
                  <a:cs typeface="NikoshBAN" pitchFamily="2" charset="0"/>
                </a:rPr>
                <a:t>অনিশ্চয়তার কারণে প্রকৃত ফলাফল প্রত্যাশিত ফলাফল থেকে ভিন্ন হওয়ার সম্ভাবনা</a:t>
              </a:r>
              <a:r>
                <a:rPr lang="bn-BD" sz="2800" dirty="0" smtClean="0">
                  <a:solidFill>
                    <a:schemeClr val="tx2">
                      <a:lumMod val="75000"/>
                    </a:schemeClr>
                  </a:solidFill>
                  <a:latin typeface="NikoshBAN" pitchFamily="2" charset="0"/>
                  <a:cs typeface="NikoshBAN" pitchFamily="2" charset="0"/>
                </a:rPr>
                <a:t>কেই ব্যাবসায় অর্থায়নে</a:t>
              </a:r>
              <a:r>
                <a:rPr lang="bn-IN" sz="2800" dirty="0" smtClean="0">
                  <a:solidFill>
                    <a:schemeClr val="tx2">
                      <a:lumMod val="75000"/>
                    </a:schemeClr>
                  </a:solidFill>
                  <a:latin typeface="NikoshBAN" pitchFamily="2" charset="0"/>
                  <a:cs typeface="NikoshBAN" pitchFamily="2" charset="0"/>
                </a:rPr>
                <a:t> </a:t>
              </a:r>
              <a:r>
                <a:rPr lang="bn-IN" sz="2800" dirty="0" smtClean="0">
                  <a:solidFill>
                    <a:srgbClr val="00B050"/>
                  </a:solidFill>
                  <a:latin typeface="NikoshBAN" pitchFamily="2" charset="0"/>
                  <a:cs typeface="NikoshBAN" pitchFamily="2" charset="0"/>
                </a:rPr>
                <a:t>ঝুঁকি</a:t>
              </a:r>
              <a:r>
                <a:rPr lang="bn-BD" sz="2800" dirty="0" smtClean="0">
                  <a:solidFill>
                    <a:srgbClr val="00B050"/>
                  </a:solidFill>
                  <a:latin typeface="NikoshBAN" pitchFamily="2" charset="0"/>
                  <a:cs typeface="NikoshBAN" pitchFamily="2" charset="0"/>
                </a:rPr>
                <a:t> </a:t>
              </a:r>
              <a:r>
                <a:rPr lang="bn-BD" sz="2800" dirty="0" smtClean="0">
                  <a:solidFill>
                    <a:srgbClr val="002060"/>
                  </a:solidFill>
                  <a:latin typeface="NikoshBAN" pitchFamily="2" charset="0"/>
                  <a:cs typeface="NikoshBAN" pitchFamily="2" charset="0"/>
                </a:rPr>
                <a:t>বলা হয়</a:t>
              </a:r>
              <a:r>
                <a:rPr lang="bn-IN" sz="2800" dirty="0" smtClean="0">
                  <a:solidFill>
                    <a:srgbClr val="00B050"/>
                  </a:solidFill>
                  <a:latin typeface="NikoshBAN" pitchFamily="2" charset="0"/>
                  <a:cs typeface="NikoshBAN" pitchFamily="2" charset="0"/>
                </a:rPr>
                <a:t>।</a:t>
              </a:r>
              <a:endParaRPr lang="en-US" sz="2800" dirty="0">
                <a:solidFill>
                  <a:schemeClr val="tx2">
                    <a:lumMod val="75000"/>
                  </a:schemeClr>
                </a:solidFill>
                <a:latin typeface="NikoshBAN" pitchFamily="2" charset="0"/>
                <a:cs typeface="NikoshBAN" pitchFamily="2" charset="0"/>
              </a:endParaRPr>
            </a:p>
          </p:txBody>
        </p:sp>
        <p:sp>
          <p:nvSpPr>
            <p:cNvPr id="4" name="Rectangle 3"/>
            <p:cNvSpPr/>
            <p:nvPr/>
          </p:nvSpPr>
          <p:spPr>
            <a:xfrm>
              <a:off x="5283200" y="5847529"/>
              <a:ext cx="62992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IN" sz="2800" dirty="0" smtClean="0">
                  <a:solidFill>
                    <a:srgbClr val="00B050"/>
                  </a:solidFill>
                  <a:latin typeface="NikoshBAN" pitchFamily="2" charset="0"/>
                  <a:cs typeface="NikoshBAN" pitchFamily="2" charset="0"/>
                </a:rPr>
                <a:t> </a:t>
              </a:r>
              <a:r>
                <a:rPr lang="bn-IN" sz="2800" dirty="0" smtClean="0">
                  <a:ln>
                    <a:solidFill>
                      <a:schemeClr val="accent5">
                        <a:lumMod val="75000"/>
                      </a:schemeClr>
                    </a:solidFill>
                  </a:ln>
                  <a:solidFill>
                    <a:srgbClr val="00B050"/>
                  </a:solidFill>
                  <a:latin typeface="NikoshBAN" pitchFamily="2" charset="0"/>
                  <a:cs typeface="NikoshBAN" pitchFamily="2" charset="0"/>
                </a:rPr>
                <a:t>ঝুঁকি</a:t>
              </a:r>
              <a:r>
                <a:rPr lang="en-US" sz="2800" dirty="0" smtClean="0">
                  <a:solidFill>
                    <a:srgbClr val="00B050"/>
                  </a:solidFill>
                  <a:latin typeface="NikoshBAN" pitchFamily="2" charset="0"/>
                  <a:cs typeface="NikoshBAN" pitchFamily="2" charset="0"/>
                </a:rPr>
                <a:t>  </a:t>
              </a:r>
              <a:r>
                <a:rPr lang="bn-BD" sz="2800" dirty="0" smtClean="0">
                  <a:ln>
                    <a:solidFill>
                      <a:schemeClr val="accent5">
                        <a:lumMod val="75000"/>
                      </a:schemeClr>
                    </a:solidFill>
                  </a:ln>
                  <a:solidFill>
                    <a:srgbClr val="00B050"/>
                  </a:solidFill>
                  <a:latin typeface="NikoshBAN" pitchFamily="2" charset="0"/>
                  <a:cs typeface="NikoshBAN" pitchFamily="2" charset="0"/>
                </a:rPr>
                <a:t>৫</a:t>
              </a:r>
              <a:r>
                <a:rPr lang="en-US" sz="2800" dirty="0" smtClean="0">
                  <a:ln>
                    <a:solidFill>
                      <a:schemeClr val="accent5">
                        <a:lumMod val="75000"/>
                      </a:schemeClr>
                    </a:solidFill>
                  </a:ln>
                  <a:solidFill>
                    <a:srgbClr val="00B050"/>
                  </a:solidFill>
                  <a:latin typeface="NikoshBAN" pitchFamily="2" charset="0"/>
                  <a:cs typeface="NikoshBAN" pitchFamily="2" charset="0"/>
                </a:rPr>
                <a:t>%</a:t>
              </a:r>
              <a:r>
                <a:rPr lang="bn-IN" sz="2800" dirty="0" smtClean="0">
                  <a:solidFill>
                    <a:srgbClr val="1F497D">
                      <a:lumMod val="75000"/>
                    </a:srgbClr>
                  </a:solidFill>
                  <a:latin typeface="NikoshBAN" pitchFamily="2" charset="0"/>
                  <a:cs typeface="NikoshBAN" pitchFamily="2" charset="0"/>
                </a:rPr>
                <a:t> </a:t>
              </a:r>
              <a:endParaRPr lang="en-US" sz="1600" dirty="0"/>
            </a:p>
          </p:txBody>
        </p:sp>
        <p:sp>
          <p:nvSpPr>
            <p:cNvPr id="6" name="Rectangle 5"/>
            <p:cNvSpPr/>
            <p:nvPr/>
          </p:nvSpPr>
          <p:spPr>
            <a:xfrm>
              <a:off x="5054242" y="2332149"/>
              <a:ext cx="3352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solidFill>
                    <a:schemeClr val="tx2">
                      <a:lumMod val="75000"/>
                    </a:schemeClr>
                  </a:solidFill>
                  <a:latin typeface="NikoshBAN" pitchFamily="2" charset="0"/>
                  <a:cs typeface="NikoshBAN" pitchFamily="2" charset="0"/>
                </a:rPr>
                <a:t>প্রত্যাশা</a:t>
              </a:r>
              <a:endParaRPr lang="en-US" dirty="0">
                <a:solidFill>
                  <a:schemeClr val="tx2">
                    <a:lumMod val="75000"/>
                  </a:schemeClr>
                </a:solidFill>
                <a:latin typeface="NikoshBAN" pitchFamily="2" charset="0"/>
                <a:cs typeface="NikoshBAN" pitchFamily="2" charset="0"/>
              </a:endParaRPr>
            </a:p>
          </p:txBody>
        </p:sp>
        <p:sp>
          <p:nvSpPr>
            <p:cNvPr id="7" name="Rectangle 6"/>
            <p:cNvSpPr/>
            <p:nvPr/>
          </p:nvSpPr>
          <p:spPr>
            <a:xfrm>
              <a:off x="8801995" y="2280634"/>
              <a:ext cx="2844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solidFill>
                    <a:schemeClr val="tx2">
                      <a:lumMod val="75000"/>
                    </a:schemeClr>
                  </a:solidFill>
                  <a:latin typeface="NikoshBAN" pitchFamily="2" charset="0"/>
                  <a:cs typeface="NikoshBAN" pitchFamily="2" charset="0"/>
                </a:rPr>
                <a:t>ফলাফল</a:t>
              </a:r>
              <a:endParaRPr lang="en-US" dirty="0">
                <a:solidFill>
                  <a:schemeClr val="tx2">
                    <a:lumMod val="75000"/>
                  </a:schemeClr>
                </a:solidFill>
                <a:latin typeface="NikoshBAN" pitchFamily="2" charset="0"/>
                <a:cs typeface="NikoshBAN" pitchFamily="2" charset="0"/>
              </a:endParaRPr>
            </a:p>
          </p:txBody>
        </p:sp>
        <p:sp>
          <p:nvSpPr>
            <p:cNvPr id="8" name="Rectangle 7"/>
            <p:cNvSpPr/>
            <p:nvPr/>
          </p:nvSpPr>
          <p:spPr>
            <a:xfrm>
              <a:off x="5015606" y="3415048"/>
              <a:ext cx="3352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000" dirty="0" smtClean="0">
                  <a:solidFill>
                    <a:schemeClr val="tx2">
                      <a:lumMod val="75000"/>
                    </a:schemeClr>
                  </a:solidFill>
                  <a:latin typeface="NikoshBAN" pitchFamily="2" charset="0"/>
                  <a:cs typeface="NikoshBAN" pitchFamily="2" charset="0"/>
                </a:rPr>
                <a:t>৫৫ লক্ষ</a:t>
              </a:r>
              <a:endParaRPr lang="en-US" dirty="0">
                <a:solidFill>
                  <a:schemeClr val="tx2">
                    <a:lumMod val="75000"/>
                  </a:schemeClr>
                </a:solidFill>
                <a:latin typeface="NikoshBAN" pitchFamily="2" charset="0"/>
                <a:cs typeface="NikoshBAN" pitchFamily="2" charset="0"/>
              </a:endParaRPr>
            </a:p>
          </p:txBody>
        </p:sp>
        <p:sp>
          <p:nvSpPr>
            <p:cNvPr id="9" name="Rectangle 8"/>
            <p:cNvSpPr/>
            <p:nvPr/>
          </p:nvSpPr>
          <p:spPr>
            <a:xfrm>
              <a:off x="8814873" y="3389290"/>
              <a:ext cx="2844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dirty="0" smtClean="0">
                  <a:solidFill>
                    <a:schemeClr val="tx2">
                      <a:lumMod val="75000"/>
                    </a:schemeClr>
                  </a:solidFill>
                  <a:latin typeface="NikoshBAN" pitchFamily="2" charset="0"/>
                  <a:cs typeface="NikoshBAN" pitchFamily="2" charset="0"/>
                </a:rPr>
                <a:t>৩৫ লক্ষ</a:t>
              </a:r>
              <a:endParaRPr lang="en-US" dirty="0">
                <a:solidFill>
                  <a:schemeClr val="tx2">
                    <a:lumMod val="75000"/>
                  </a:schemeClr>
                </a:solidFill>
                <a:latin typeface="NikoshBAN" pitchFamily="2" charset="0"/>
                <a:cs typeface="NikoshBAN" pitchFamily="2" charset="0"/>
              </a:endParaRPr>
            </a:p>
          </p:txBody>
        </p:sp>
        <p:pic>
          <p:nvPicPr>
            <p:cNvPr id="14" name="Picture 13" descr="images (89).jpg"/>
            <p:cNvPicPr>
              <a:picLocks noChangeAspect="1"/>
            </p:cNvPicPr>
            <p:nvPr/>
          </p:nvPicPr>
          <p:blipFill>
            <a:blip r:embed="rId2"/>
            <a:stretch>
              <a:fillRect/>
            </a:stretch>
          </p:blipFill>
          <p:spPr>
            <a:xfrm>
              <a:off x="914400" y="1751528"/>
              <a:ext cx="3632717" cy="2395469"/>
            </a:xfrm>
            <a:prstGeom prst="rect">
              <a:avLst/>
            </a:prstGeom>
          </p:spPr>
          <p:style>
            <a:lnRef idx="1">
              <a:schemeClr val="accent2"/>
            </a:lnRef>
            <a:fillRef idx="2">
              <a:schemeClr val="accent2"/>
            </a:fillRef>
            <a:effectRef idx="1">
              <a:schemeClr val="accent2"/>
            </a:effectRef>
            <a:fontRef idx="minor">
              <a:schemeClr val="dk1"/>
            </a:fontRef>
          </p:style>
        </p:pic>
        <p:pic>
          <p:nvPicPr>
            <p:cNvPr id="15" name="Picture 3" descr="I:\KAUSHER-1 (H)\Digital Content\Business Studies-21.05.2011\Bangladesh Bank\Kausher-Bank\Bangladesh Bank\2008-10-28__front04.jpg"/>
            <p:cNvPicPr>
              <a:picLocks noChangeAspect="1" noChangeArrowheads="1"/>
            </p:cNvPicPr>
            <p:nvPr/>
          </p:nvPicPr>
          <p:blipFill>
            <a:blip r:embed="rId3"/>
            <a:srcRect/>
            <a:stretch>
              <a:fillRect/>
            </a:stretch>
          </p:blipFill>
          <p:spPr bwMode="auto">
            <a:xfrm>
              <a:off x="914400" y="4262907"/>
              <a:ext cx="3657600" cy="1816161"/>
            </a:xfrm>
            <a:prstGeom prst="rect">
              <a:avLst/>
            </a:prstGeom>
            <a:ln/>
          </p:spPr>
          <p:style>
            <a:lnRef idx="1">
              <a:schemeClr val="accent2"/>
            </a:lnRef>
            <a:fillRef idx="2">
              <a:schemeClr val="accent2"/>
            </a:fillRef>
            <a:effectRef idx="1">
              <a:schemeClr val="accent2"/>
            </a:effectRef>
            <a:fontRef idx="minor">
              <a:schemeClr val="dk1"/>
            </a:fontRef>
          </p:style>
        </p:pic>
        <p:sp>
          <p:nvSpPr>
            <p:cNvPr id="17" name="TextBox 16"/>
            <p:cNvSpPr txBox="1"/>
            <p:nvPr/>
          </p:nvSpPr>
          <p:spPr>
            <a:xfrm>
              <a:off x="5054242" y="4517265"/>
              <a:ext cx="33528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dirty="0" smtClean="0">
                  <a:latin typeface="NikoshBAN" pitchFamily="2" charset="0"/>
                  <a:cs typeface="NikoshBAN" pitchFamily="2" charset="0"/>
                </a:rPr>
                <a:t>লভ্যাংশ ২০</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18" name="TextBox 17"/>
            <p:cNvSpPr txBox="1"/>
            <p:nvPr/>
          </p:nvSpPr>
          <p:spPr>
            <a:xfrm>
              <a:off x="8814873" y="4478629"/>
              <a:ext cx="30480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dirty="0" smtClean="0">
                  <a:latin typeface="NikoshBAN" pitchFamily="2" charset="0"/>
                  <a:cs typeface="NikoshBAN" pitchFamily="2" charset="0"/>
                </a:rPr>
                <a:t>লভ্যাংশ ১৫</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08002" y="457200"/>
          <a:ext cx="11074399"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075" y="749508"/>
            <a:ext cx="9623685" cy="5509200"/>
          </a:xfrm>
          <a:prstGeom prst="rect">
            <a:avLst/>
          </a:prstGeom>
          <a:ln>
            <a:solidFill>
              <a:srgbClr val="C0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3200" dirty="0" smtClean="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359714481"/>
              </p:ext>
            </p:extLst>
          </p:nvPr>
        </p:nvGraphicFramePr>
        <p:xfrm>
          <a:off x="1618935" y="1506829"/>
          <a:ext cx="9203960" cy="4308842"/>
        </p:xfrm>
        <a:graphic>
          <a:graphicData uri="http://schemas.openxmlformats.org/drawingml/2006/table">
            <a:tbl>
              <a:tblPr firstRow="1" bandRow="1">
                <a:tableStyleId>{08FB837D-C827-4EFA-A057-4D05807E0F7C}</a:tableStyleId>
              </a:tblPr>
              <a:tblGrid>
                <a:gridCol w="4601980">
                  <a:extLst>
                    <a:ext uri="{9D8B030D-6E8A-4147-A177-3AD203B41FA5}">
                      <a16:colId xmlns="" xmlns:a16="http://schemas.microsoft.com/office/drawing/2014/main" val="2724357381"/>
                    </a:ext>
                  </a:extLst>
                </a:gridCol>
                <a:gridCol w="4601980">
                  <a:extLst>
                    <a:ext uri="{9D8B030D-6E8A-4147-A177-3AD203B41FA5}">
                      <a16:colId xmlns="" xmlns:a16="http://schemas.microsoft.com/office/drawing/2014/main" val="4221534393"/>
                    </a:ext>
                  </a:extLst>
                </a:gridCol>
              </a:tblGrid>
              <a:tr h="437882">
                <a:tc>
                  <a:txBody>
                    <a:bodyPr/>
                    <a:lstStyle/>
                    <a:p>
                      <a:pPr algn="ctr"/>
                      <a:r>
                        <a:rPr lang="en-US" sz="2400" dirty="0" err="1" smtClean="0"/>
                        <a:t>ঝুঁকি</a:t>
                      </a:r>
                      <a:endParaRPr lang="en-US" sz="2400" b="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en-US" sz="2400" dirty="0" err="1" smtClean="0"/>
                        <a:t>অনিশ্চয়তা</a:t>
                      </a:r>
                      <a:endParaRPr lang="en-US" sz="2400" b="0" dirty="0">
                        <a:solidFill>
                          <a:schemeClr val="tx1"/>
                        </a:solidFill>
                      </a:endParaRPr>
                    </a:p>
                  </a:txBody>
                  <a:tcPr/>
                </a:tc>
                <a:extLst>
                  <a:ext uri="{0D108BD9-81ED-4DB2-BD59-A6C34878D82A}">
                    <a16:rowId xmlns="" xmlns:a16="http://schemas.microsoft.com/office/drawing/2014/main" val="861648981"/>
                  </a:ext>
                </a:extLst>
              </a:tr>
              <a:tr h="437882">
                <a:tc>
                  <a:txBody>
                    <a:bodyPr/>
                    <a:lstStyle/>
                    <a:p>
                      <a:pPr algn="l"/>
                      <a:r>
                        <a:rPr lang="en-US" sz="2000" b="0" dirty="0" smtClean="0">
                          <a:solidFill>
                            <a:schemeClr val="tx1"/>
                          </a:solidFill>
                          <a:latin typeface="NikoshBAN" panose="02000000000000000000" pitchFamily="2" charset="0"/>
                          <a:cs typeface="NikoshBAN" panose="02000000000000000000" pitchFamily="2" charset="0"/>
                        </a:rPr>
                        <a:t>১। </a:t>
                      </a:r>
                      <a:r>
                        <a:rPr lang="en-US" sz="2000" b="0" dirty="0" err="1" smtClean="0">
                          <a:solidFill>
                            <a:schemeClr val="tx1"/>
                          </a:solidFill>
                          <a:latin typeface="NikoshBAN" panose="02000000000000000000" pitchFamily="2" charset="0"/>
                          <a:cs typeface="NikoshBAN" panose="02000000000000000000" pitchFamily="2" charset="0"/>
                        </a:rPr>
                        <a:t>কোন</a:t>
                      </a:r>
                      <a:r>
                        <a:rPr lang="en-US" sz="2000" b="0" dirty="0" smtClean="0">
                          <a:solidFill>
                            <a:schemeClr val="tx1"/>
                          </a:solidFill>
                          <a:latin typeface="NikoshBAN" panose="02000000000000000000" pitchFamily="2" charset="0"/>
                          <a:cs typeface="NikoshBAN" panose="02000000000000000000" pitchFamily="2" charset="0"/>
                        </a:rPr>
                        <a:t> </a:t>
                      </a:r>
                      <a:r>
                        <a:rPr lang="en-US" sz="2000" b="0" dirty="0" err="1" smtClean="0">
                          <a:solidFill>
                            <a:schemeClr val="tx1"/>
                          </a:solidFill>
                          <a:latin typeface="NikoshBAN" panose="02000000000000000000" pitchFamily="2" charset="0"/>
                          <a:cs typeface="NikoshBAN" panose="02000000000000000000" pitchFamily="2" charset="0"/>
                        </a:rPr>
                        <a:t>ঘটনা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ঘটার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আশঙ্কা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কেমন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হবে</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তা</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যদি</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জানা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থাকে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বা</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পরিমাপ</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তাকে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ঝুঁকি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বলে</a:t>
                      </a:r>
                      <a:r>
                        <a:rPr lang="en-US" sz="2000" b="0" baseline="0" dirty="0" smtClean="0">
                          <a:solidFill>
                            <a:schemeClr val="tx1"/>
                          </a:solidFill>
                          <a:latin typeface="NikoshBAN" panose="02000000000000000000" pitchFamily="2" charset="0"/>
                          <a:cs typeface="NikoshBAN" panose="02000000000000000000" pitchFamily="2" charset="0"/>
                        </a:rPr>
                        <a:t>।</a:t>
                      </a:r>
                      <a:endParaRPr lang="en-US" sz="2000" b="0" dirty="0">
                        <a:solidFill>
                          <a:schemeClr val="tx1"/>
                        </a:solidFill>
                        <a:latin typeface="NikoshBAN" panose="02000000000000000000" pitchFamily="2" charset="0"/>
                        <a:cs typeface="NikoshBAN" panose="02000000000000000000" pitchFamily="2" charset="0"/>
                      </a:endParaRPr>
                    </a:p>
                  </a:txBody>
                  <a:tcPr/>
                </a:tc>
                <a:tc>
                  <a:txBody>
                    <a:bodyPr/>
                    <a:lstStyle/>
                    <a:p>
                      <a:pPr algn="l"/>
                      <a:r>
                        <a:rPr lang="en-US" sz="2000" b="0" dirty="0" smtClean="0">
                          <a:solidFill>
                            <a:schemeClr val="tx1"/>
                          </a:solidFill>
                          <a:latin typeface="NikoshBAN" panose="02000000000000000000" pitchFamily="2" charset="0"/>
                          <a:cs typeface="NikoshBAN" panose="02000000000000000000" pitchFamily="2" charset="0"/>
                        </a:rPr>
                        <a:t>১। </a:t>
                      </a:r>
                      <a:r>
                        <a:rPr lang="en-US" sz="2000" b="0" dirty="0" err="1" smtClean="0">
                          <a:solidFill>
                            <a:schemeClr val="tx1"/>
                          </a:solidFill>
                          <a:latin typeface="NikoshBAN" panose="02000000000000000000" pitchFamily="2" charset="0"/>
                          <a:cs typeface="NikoshBAN" panose="02000000000000000000" pitchFamily="2" charset="0"/>
                        </a:rPr>
                        <a:t>কোন</a:t>
                      </a:r>
                      <a:r>
                        <a:rPr lang="en-US" sz="2000" b="0" dirty="0" smtClean="0">
                          <a:solidFill>
                            <a:schemeClr val="tx1"/>
                          </a:solidFill>
                          <a:latin typeface="NikoshBAN" panose="02000000000000000000" pitchFamily="2" charset="0"/>
                          <a:cs typeface="NikoshBAN" panose="02000000000000000000" pitchFamily="2" charset="0"/>
                        </a:rPr>
                        <a:t> </a:t>
                      </a:r>
                      <a:r>
                        <a:rPr lang="en-US" sz="2000" b="0" dirty="0" err="1" smtClean="0">
                          <a:solidFill>
                            <a:schemeClr val="tx1"/>
                          </a:solidFill>
                          <a:latin typeface="NikoshBAN" panose="02000000000000000000" pitchFamily="2" charset="0"/>
                          <a:cs typeface="NikoshBAN" panose="02000000000000000000" pitchFamily="2" charset="0"/>
                        </a:rPr>
                        <a:t>ঘটনা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ঘটার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আশঙ্কা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কেমন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হবে</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তা</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যদি</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জানা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থাকে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বা</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পরিমাপ</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তাকে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অনিশ্চয়তা</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বলে</a:t>
                      </a:r>
                      <a:r>
                        <a:rPr lang="en-US" sz="2000" b="0" baseline="0" dirty="0" smtClean="0">
                          <a:solidFill>
                            <a:schemeClr val="tx1"/>
                          </a:solidFill>
                          <a:latin typeface="NikoshBAN" panose="02000000000000000000" pitchFamily="2" charset="0"/>
                          <a:cs typeface="NikoshBAN" panose="02000000000000000000" pitchFamily="2" charset="0"/>
                        </a:rPr>
                        <a:t>।</a:t>
                      </a:r>
                      <a:endParaRPr lang="en-US" sz="2000" b="0" dirty="0">
                        <a:solidFill>
                          <a:schemeClr val="tx1"/>
                        </a:solidFill>
                        <a:latin typeface="NikoshBAN" panose="02000000000000000000" pitchFamily="2" charset="0"/>
                        <a:cs typeface="NikoshBAN" panose="02000000000000000000" pitchFamily="2" charset="0"/>
                      </a:endParaRPr>
                    </a:p>
                  </a:txBody>
                  <a:tcPr/>
                </a:tc>
              </a:tr>
              <a:tr h="437882">
                <a:tc>
                  <a:txBody>
                    <a:bodyPr/>
                    <a:lstStyle/>
                    <a:p>
                      <a:pPr algn="l"/>
                      <a:r>
                        <a:rPr lang="en-US" sz="2000" b="0" dirty="0" smtClean="0">
                          <a:solidFill>
                            <a:schemeClr val="tx1"/>
                          </a:solidFill>
                          <a:latin typeface="NikoshBAN" panose="02000000000000000000" pitchFamily="2" charset="0"/>
                          <a:cs typeface="NikoshBAN" panose="02000000000000000000" pitchFamily="2" charset="0"/>
                        </a:rPr>
                        <a:t>২। </a:t>
                      </a:r>
                      <a:r>
                        <a:rPr lang="en-US" sz="2000" b="0" dirty="0" err="1" smtClean="0">
                          <a:solidFill>
                            <a:schemeClr val="tx1"/>
                          </a:solidFill>
                          <a:latin typeface="NikoshBAN" panose="02000000000000000000" pitchFamily="2" charset="0"/>
                          <a:cs typeface="NikoshBAN" panose="02000000000000000000" pitchFamily="2" charset="0"/>
                        </a:rPr>
                        <a:t>অনিশ্চয়তা</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হতে</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ঝুঁকির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সৃষ্টি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হয়</a:t>
                      </a:r>
                      <a:r>
                        <a:rPr lang="en-US" sz="2000" b="0" baseline="0" dirty="0" smtClean="0">
                          <a:solidFill>
                            <a:schemeClr val="tx1"/>
                          </a:solidFill>
                          <a:latin typeface="NikoshBAN" panose="02000000000000000000" pitchFamily="2" charset="0"/>
                          <a:cs typeface="NikoshBAN" panose="02000000000000000000" pitchFamily="2" charset="0"/>
                        </a:rPr>
                        <a:t> </a:t>
                      </a:r>
                      <a:endParaRPr lang="en-US" sz="2000" b="0" dirty="0">
                        <a:solidFill>
                          <a:schemeClr val="tx1"/>
                        </a:solidFill>
                        <a:latin typeface="NikoshBAN" panose="02000000000000000000" pitchFamily="2" charset="0"/>
                        <a:cs typeface="NikoshBAN" panose="02000000000000000000" pitchFamily="2" charset="0"/>
                      </a:endParaRPr>
                    </a:p>
                  </a:txBody>
                  <a:tcPr/>
                </a:tc>
                <a:tc>
                  <a:txBody>
                    <a:bodyPr/>
                    <a:lstStyle/>
                    <a:p>
                      <a:pPr algn="l"/>
                      <a:r>
                        <a:rPr lang="en-US" sz="2000" b="0" baseline="0" dirty="0" smtClean="0">
                          <a:solidFill>
                            <a:schemeClr val="tx1"/>
                          </a:solidFill>
                          <a:latin typeface="NikoshBAN" panose="02000000000000000000" pitchFamily="2" charset="0"/>
                          <a:cs typeface="NikoshBAN" panose="02000000000000000000" pitchFamily="2" charset="0"/>
                        </a:rPr>
                        <a:t>২। </a:t>
                      </a:r>
                      <a:r>
                        <a:rPr lang="en-US" sz="2000" b="0" baseline="0" dirty="0" err="1" smtClean="0">
                          <a:solidFill>
                            <a:schemeClr val="tx1"/>
                          </a:solidFill>
                          <a:latin typeface="NikoshBAN" panose="02000000000000000000" pitchFamily="2" charset="0"/>
                          <a:cs typeface="NikoshBAN" panose="02000000000000000000" pitchFamily="2" charset="0"/>
                        </a:rPr>
                        <a:t>ঝুঁকি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হতে</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অনিশ্চয়তার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সৃষ্টি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হয়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না</a:t>
                      </a:r>
                      <a:r>
                        <a:rPr lang="en-US" sz="2000" b="0" baseline="0" dirty="0" smtClean="0">
                          <a:solidFill>
                            <a:schemeClr val="tx1"/>
                          </a:solidFill>
                          <a:latin typeface="NikoshBAN" panose="02000000000000000000" pitchFamily="2" charset="0"/>
                          <a:cs typeface="NikoshBAN" panose="02000000000000000000" pitchFamily="2" charset="0"/>
                        </a:rPr>
                        <a:t>। </a:t>
                      </a:r>
                    </a:p>
                  </a:txBody>
                  <a:tcPr anchor="ctr"/>
                </a:tc>
              </a:tr>
              <a:tr h="437882">
                <a:tc>
                  <a:txBody>
                    <a:bodyPr/>
                    <a:lstStyle/>
                    <a:p>
                      <a:pPr algn="l"/>
                      <a:r>
                        <a:rPr lang="en-US" sz="2000" b="0" dirty="0" smtClean="0">
                          <a:solidFill>
                            <a:schemeClr val="tx1"/>
                          </a:solidFill>
                          <a:latin typeface="NikoshBAN" panose="02000000000000000000" pitchFamily="2" charset="0"/>
                          <a:cs typeface="NikoshBAN" panose="02000000000000000000" pitchFamily="2" charset="0"/>
                        </a:rPr>
                        <a:t>৩। </a:t>
                      </a:r>
                      <a:r>
                        <a:rPr lang="en-US" sz="2000" b="0" dirty="0" err="1" smtClean="0">
                          <a:solidFill>
                            <a:schemeClr val="tx1"/>
                          </a:solidFill>
                          <a:latin typeface="NikoshBAN" panose="02000000000000000000" pitchFamily="2" charset="0"/>
                          <a:cs typeface="NikoshBAN" panose="02000000000000000000" pitchFamily="2" charset="0"/>
                        </a:rPr>
                        <a:t>সকল</a:t>
                      </a:r>
                      <a:r>
                        <a:rPr lang="en-US" sz="2000" b="0" dirty="0" smtClean="0">
                          <a:solidFill>
                            <a:schemeClr val="tx1"/>
                          </a:solidFill>
                          <a:latin typeface="NikoshBAN" panose="02000000000000000000" pitchFamily="2" charset="0"/>
                          <a:cs typeface="NikoshBAN" panose="02000000000000000000" pitchFamily="2" charset="0"/>
                        </a:rPr>
                        <a:t> </a:t>
                      </a:r>
                      <a:r>
                        <a:rPr lang="en-US" sz="2000" b="0" dirty="0" err="1" smtClean="0">
                          <a:solidFill>
                            <a:schemeClr val="tx1"/>
                          </a:solidFill>
                          <a:latin typeface="NikoshBAN" panose="02000000000000000000" pitchFamily="2" charset="0"/>
                          <a:cs typeface="NikoshBAN" panose="02000000000000000000" pitchFamily="2" charset="0"/>
                        </a:rPr>
                        <a:t>অনিশ্চয়তাকে</a:t>
                      </a:r>
                      <a:r>
                        <a:rPr lang="en-US" sz="2000" b="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ঝুঁক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বলা</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অনিশ্চয়তার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অংশটুকু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পরিমাপ</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সেই</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অংশটুকুই</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ঝুঁকি</a:t>
                      </a:r>
                      <a:r>
                        <a:rPr lang="en-US" sz="2000" b="0" baseline="0" dirty="0" smtClean="0">
                          <a:solidFill>
                            <a:schemeClr val="tx1"/>
                          </a:solidFill>
                          <a:latin typeface="NikoshBAN" panose="02000000000000000000" pitchFamily="2" charset="0"/>
                          <a:cs typeface="NikoshBAN" panose="02000000000000000000" pitchFamily="2" charset="0"/>
                        </a:rPr>
                        <a:t>।</a:t>
                      </a:r>
                      <a:endParaRPr lang="en-US" sz="2000" b="0" dirty="0">
                        <a:solidFill>
                          <a:schemeClr val="tx1"/>
                        </a:solidFill>
                        <a:latin typeface="NikoshBAN" panose="02000000000000000000" pitchFamily="2" charset="0"/>
                        <a:cs typeface="NikoshBAN" panose="02000000000000000000" pitchFamily="2" charset="0"/>
                      </a:endParaRPr>
                    </a:p>
                  </a:txBody>
                  <a:tcPr/>
                </a:tc>
                <a:tc>
                  <a:txBody>
                    <a:bodyPr/>
                    <a:lstStyle/>
                    <a:p>
                      <a:pPr algn="l"/>
                      <a:r>
                        <a:rPr lang="en-US" sz="2000" b="0" dirty="0" smtClean="0">
                          <a:solidFill>
                            <a:schemeClr val="tx1"/>
                          </a:solidFill>
                          <a:latin typeface="NikoshBAN" panose="02000000000000000000" pitchFamily="2" charset="0"/>
                          <a:cs typeface="NikoshBAN" panose="02000000000000000000" pitchFamily="2" charset="0"/>
                        </a:rPr>
                        <a:t>৩। </a:t>
                      </a:r>
                      <a:r>
                        <a:rPr lang="en-US" sz="2000" b="0" baseline="0" dirty="0" err="1" smtClean="0">
                          <a:solidFill>
                            <a:schemeClr val="tx1"/>
                          </a:solidFill>
                          <a:latin typeface="NikoshBAN" panose="02000000000000000000" pitchFamily="2" charset="0"/>
                          <a:cs typeface="NikoshBAN" panose="02000000000000000000" pitchFamily="2" charset="0"/>
                        </a:rPr>
                        <a:t>সব</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ঝুঁকিই</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অনিশ্চয়তা</a:t>
                      </a:r>
                      <a:r>
                        <a:rPr lang="en-US" sz="2000" b="0" baseline="0" dirty="0" smtClean="0">
                          <a:solidFill>
                            <a:schemeClr val="tx1"/>
                          </a:solidFill>
                          <a:latin typeface="NikoshBAN" panose="02000000000000000000" pitchFamily="2" charset="0"/>
                          <a:cs typeface="NikoshBAN" panose="02000000000000000000" pitchFamily="2" charset="0"/>
                        </a:rPr>
                        <a:t>। </a:t>
                      </a:r>
                      <a:endParaRPr lang="en-US" sz="2000" b="0" dirty="0">
                        <a:solidFill>
                          <a:schemeClr val="tx1"/>
                        </a:solidFill>
                        <a:latin typeface="NikoshBAN" panose="02000000000000000000" pitchFamily="2" charset="0"/>
                        <a:cs typeface="NikoshBAN" panose="02000000000000000000" pitchFamily="2" charset="0"/>
                      </a:endParaRPr>
                    </a:p>
                  </a:txBody>
                  <a:tcPr/>
                </a:tc>
              </a:tr>
              <a:tr h="437882">
                <a:tc>
                  <a:txBody>
                    <a:bodyPr/>
                    <a:lstStyle/>
                    <a:p>
                      <a:pPr algn="l"/>
                      <a:r>
                        <a:rPr lang="en-US" sz="2000" b="0" dirty="0" smtClean="0">
                          <a:solidFill>
                            <a:schemeClr val="tx1"/>
                          </a:solidFill>
                          <a:latin typeface="NikoshBAN" panose="02000000000000000000" pitchFamily="2" charset="0"/>
                          <a:cs typeface="NikoshBAN" panose="02000000000000000000" pitchFamily="2" charset="0"/>
                        </a:rPr>
                        <a:t>৪। </a:t>
                      </a:r>
                      <a:r>
                        <a:rPr lang="en-US" sz="2000" b="0" dirty="0" err="1" smtClean="0">
                          <a:solidFill>
                            <a:schemeClr val="tx1"/>
                          </a:solidFill>
                          <a:latin typeface="NikoshBAN" panose="02000000000000000000" pitchFamily="2" charset="0"/>
                          <a:cs typeface="NikoshBAN" panose="02000000000000000000" pitchFamily="2" charset="0"/>
                        </a:rPr>
                        <a:t>ঝুঁকি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পরিমাপ</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বলে</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বিভিন্ন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কৌশল</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প্রয়োগ</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ঝুঁকির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পরিমান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নির্ণয়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যায়</a:t>
                      </a:r>
                      <a:r>
                        <a:rPr lang="en-US" sz="2000" b="0" baseline="0" dirty="0" smtClean="0">
                          <a:solidFill>
                            <a:schemeClr val="tx1"/>
                          </a:solidFill>
                          <a:latin typeface="NikoshBAN" panose="02000000000000000000" pitchFamily="2" charset="0"/>
                          <a:cs typeface="NikoshBAN" panose="02000000000000000000" pitchFamily="2" charset="0"/>
                        </a:rPr>
                        <a:t>।</a:t>
                      </a:r>
                      <a:endParaRPr lang="en-US" sz="2000" b="0" dirty="0">
                        <a:solidFill>
                          <a:schemeClr val="tx1"/>
                        </a:solidFill>
                        <a:latin typeface="NikoshBAN" panose="02000000000000000000" pitchFamily="2" charset="0"/>
                        <a:cs typeface="NikoshBAN" panose="02000000000000000000" pitchFamily="2" charset="0"/>
                      </a:endParaRPr>
                    </a:p>
                  </a:txBody>
                  <a:tcPr/>
                </a:tc>
                <a:tc>
                  <a:txBody>
                    <a:bodyPr/>
                    <a:lstStyle/>
                    <a:p>
                      <a:pPr algn="l"/>
                      <a:r>
                        <a:rPr lang="en-US" sz="2000" b="0" baseline="0" dirty="0" smtClean="0">
                          <a:solidFill>
                            <a:schemeClr val="tx1"/>
                          </a:solidFill>
                          <a:latin typeface="NikoshBAN" panose="02000000000000000000" pitchFamily="2" charset="0"/>
                          <a:cs typeface="NikoshBAN" panose="02000000000000000000" pitchFamily="2" charset="0"/>
                        </a:rPr>
                        <a:t>৪। </a:t>
                      </a:r>
                      <a:r>
                        <a:rPr lang="en-US" sz="2000" b="0" baseline="0" dirty="0" err="1" smtClean="0">
                          <a:solidFill>
                            <a:schemeClr val="tx1"/>
                          </a:solidFill>
                          <a:latin typeface="NikoshBAN" panose="02000000000000000000" pitchFamily="2" charset="0"/>
                          <a:cs typeface="NikoshBAN" panose="02000000000000000000" pitchFamily="2" charset="0"/>
                        </a:rPr>
                        <a:t>কিন্তু</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dirty="0" err="1" smtClean="0">
                          <a:solidFill>
                            <a:schemeClr val="tx1"/>
                          </a:solidFill>
                          <a:latin typeface="NikoshBAN" panose="02000000000000000000" pitchFamily="2" charset="0"/>
                          <a:cs typeface="NikoshBAN" panose="02000000000000000000" pitchFamily="2" charset="0"/>
                        </a:rPr>
                        <a:t>অনিশ্চয়তাকে</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কৌশল</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প্রয়োগ</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কমানো</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বা</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পরিহার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করা</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যায়</a:t>
                      </a:r>
                      <a:r>
                        <a:rPr lang="en-US" sz="2000" b="0" baseline="0" dirty="0" smtClean="0">
                          <a:solidFill>
                            <a:schemeClr val="tx1"/>
                          </a:solidFill>
                          <a:latin typeface="NikoshBAN" panose="02000000000000000000" pitchFamily="2" charset="0"/>
                          <a:cs typeface="NikoshBAN" panose="02000000000000000000" pitchFamily="2" charset="0"/>
                        </a:rPr>
                        <a:t> </a:t>
                      </a:r>
                      <a:r>
                        <a:rPr lang="en-US" sz="2000" b="0" baseline="0" dirty="0" err="1" smtClean="0">
                          <a:solidFill>
                            <a:schemeClr val="tx1"/>
                          </a:solidFill>
                          <a:latin typeface="NikoshBAN" panose="02000000000000000000" pitchFamily="2" charset="0"/>
                          <a:cs typeface="NikoshBAN" panose="02000000000000000000" pitchFamily="2" charset="0"/>
                        </a:rPr>
                        <a:t>না</a:t>
                      </a:r>
                      <a:r>
                        <a:rPr lang="en-US" sz="2000" b="0" baseline="0" dirty="0" smtClean="0">
                          <a:solidFill>
                            <a:schemeClr val="tx1"/>
                          </a:solidFill>
                          <a:latin typeface="NikoshBAN" panose="02000000000000000000" pitchFamily="2" charset="0"/>
                          <a:cs typeface="NikoshBAN" panose="02000000000000000000" pitchFamily="2" charset="0"/>
                        </a:rPr>
                        <a:t>। </a:t>
                      </a:r>
                      <a:endParaRPr lang="en-US" sz="2000" b="0" dirty="0">
                        <a:solidFill>
                          <a:schemeClr val="tx1"/>
                        </a:solidFill>
                        <a:latin typeface="NikoshBAN" panose="02000000000000000000" pitchFamily="2" charset="0"/>
                        <a:cs typeface="NikoshBAN" panose="02000000000000000000" pitchFamily="2" charset="0"/>
                      </a:endParaRPr>
                    </a:p>
                  </a:txBody>
                  <a:tcPr/>
                </a:tc>
              </a:tr>
              <a:tr h="437882">
                <a:tc>
                  <a:txBody>
                    <a:bodyPr/>
                    <a:lstStyle/>
                    <a:p>
                      <a:pPr algn="l"/>
                      <a:r>
                        <a:rPr lang="en-US" sz="2000" dirty="0" smtClean="0"/>
                        <a:t>৫। </a:t>
                      </a:r>
                      <a:r>
                        <a:rPr lang="en-US" sz="2000" dirty="0" err="1" smtClean="0"/>
                        <a:t>যেমন</a:t>
                      </a:r>
                      <a:r>
                        <a:rPr lang="en-US" sz="2000" dirty="0" smtClean="0"/>
                        <a:t>- </a:t>
                      </a:r>
                      <a:r>
                        <a:rPr lang="en-US" sz="2000" dirty="0" err="1" smtClean="0"/>
                        <a:t>আগামী</a:t>
                      </a:r>
                      <a:r>
                        <a:rPr lang="en-US" sz="2000" dirty="0" smtClean="0"/>
                        <a:t> </a:t>
                      </a:r>
                      <a:r>
                        <a:rPr lang="en-US" sz="2000" dirty="0" err="1" smtClean="0"/>
                        <a:t>বছর</a:t>
                      </a:r>
                      <a:r>
                        <a:rPr lang="en-US" sz="2000" baseline="0" dirty="0" smtClean="0"/>
                        <a:t> </a:t>
                      </a:r>
                      <a:r>
                        <a:rPr lang="en-US" sz="2000" baseline="0" dirty="0" err="1" smtClean="0"/>
                        <a:t>ফসলের</a:t>
                      </a:r>
                      <a:r>
                        <a:rPr lang="en-US" sz="2000" baseline="0" dirty="0" smtClean="0"/>
                        <a:t> </a:t>
                      </a:r>
                      <a:r>
                        <a:rPr lang="en-US" sz="2000" baseline="0" dirty="0" err="1" smtClean="0"/>
                        <a:t>দাম</a:t>
                      </a:r>
                      <a:r>
                        <a:rPr lang="en-US" sz="2000" baseline="0" dirty="0" smtClean="0"/>
                        <a:t> </a:t>
                      </a:r>
                      <a:r>
                        <a:rPr lang="en-US" sz="2000" baseline="0" dirty="0" err="1" smtClean="0"/>
                        <a:t>কমে</a:t>
                      </a:r>
                      <a:r>
                        <a:rPr lang="en-US" sz="2000" baseline="0" dirty="0" smtClean="0"/>
                        <a:t> </a:t>
                      </a:r>
                      <a:r>
                        <a:rPr lang="en-US" sz="2000" baseline="0" dirty="0" err="1" smtClean="0"/>
                        <a:t>যেতে</a:t>
                      </a:r>
                      <a:r>
                        <a:rPr lang="en-US" sz="2000" baseline="0" dirty="0" smtClean="0"/>
                        <a:t> </a:t>
                      </a:r>
                      <a:r>
                        <a:rPr lang="en-US" sz="2000" baseline="0" dirty="0" err="1" smtClean="0"/>
                        <a:t>পারে</a:t>
                      </a:r>
                      <a:r>
                        <a:rPr lang="en-US" sz="2000" baseline="0" dirty="0" smtClean="0"/>
                        <a:t>।</a:t>
                      </a:r>
                      <a:endParaRPr lang="en-US" sz="2000" b="0" dirty="0">
                        <a:solidFill>
                          <a:schemeClr val="tx1"/>
                        </a:solidFill>
                        <a:latin typeface="NikoshBAN" panose="02000000000000000000" pitchFamily="2" charset="0"/>
                        <a:cs typeface="NikoshBAN" panose="02000000000000000000" pitchFamily="2" charset="0"/>
                      </a:endParaRPr>
                    </a:p>
                  </a:txBody>
                  <a:tcPr/>
                </a:tc>
                <a:tc>
                  <a:txBody>
                    <a:bodyPr/>
                    <a:lstStyle/>
                    <a:p>
                      <a:pPr algn="l"/>
                      <a:r>
                        <a:rPr lang="en-US" sz="2000" baseline="0" dirty="0" smtClean="0"/>
                        <a:t>৫। </a:t>
                      </a:r>
                      <a:r>
                        <a:rPr lang="en-US" sz="2000" baseline="0" dirty="0" err="1" smtClean="0"/>
                        <a:t>ভূমিকম্পে</a:t>
                      </a:r>
                      <a:r>
                        <a:rPr lang="en-US" sz="2000" baseline="0" dirty="0" smtClean="0"/>
                        <a:t> </a:t>
                      </a:r>
                      <a:r>
                        <a:rPr lang="en-US" sz="2000" baseline="0" dirty="0" err="1" smtClean="0"/>
                        <a:t>দালান</a:t>
                      </a:r>
                      <a:r>
                        <a:rPr lang="en-US" sz="2000" baseline="0" dirty="0" smtClean="0"/>
                        <a:t> </a:t>
                      </a:r>
                      <a:r>
                        <a:rPr lang="en-US" sz="2000" baseline="0" dirty="0" err="1" smtClean="0"/>
                        <a:t>ভেঙ্গে</a:t>
                      </a:r>
                      <a:r>
                        <a:rPr lang="en-US" sz="2000" baseline="0" dirty="0" smtClean="0"/>
                        <a:t> </a:t>
                      </a:r>
                      <a:r>
                        <a:rPr lang="en-US" sz="2000" baseline="0" dirty="0" err="1" smtClean="0"/>
                        <a:t>যেতে</a:t>
                      </a:r>
                      <a:r>
                        <a:rPr lang="en-US" sz="2000" baseline="0" dirty="0" smtClean="0"/>
                        <a:t> </a:t>
                      </a:r>
                      <a:r>
                        <a:rPr lang="en-US" sz="2000" baseline="0" dirty="0" err="1" smtClean="0"/>
                        <a:t>পারে</a:t>
                      </a:r>
                      <a:r>
                        <a:rPr lang="en-US" sz="2000" baseline="0" dirty="0" smtClean="0"/>
                        <a:t>। </a:t>
                      </a:r>
                      <a:endParaRPr lang="en-US" sz="2000" b="0" dirty="0">
                        <a:solidFill>
                          <a:schemeClr val="tx1"/>
                        </a:solidFill>
                        <a:latin typeface="NikoshBAN" panose="02000000000000000000" pitchFamily="2" charset="0"/>
                        <a:cs typeface="NikoshBAN" panose="02000000000000000000" pitchFamily="2" charset="0"/>
                      </a:endParaRPr>
                    </a:p>
                  </a:txBody>
                  <a:tcPr/>
                </a:tc>
              </a:tr>
            </a:tbl>
          </a:graphicData>
        </a:graphic>
      </p:graphicFrame>
      <p:sp>
        <p:nvSpPr>
          <p:cNvPr id="6" name="TextBox 5"/>
          <p:cNvSpPr txBox="1"/>
          <p:nvPr/>
        </p:nvSpPr>
        <p:spPr>
          <a:xfrm>
            <a:off x="3601860" y="881392"/>
            <a:ext cx="5632291"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ঝুঁকি</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অনিশ্চয়তার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পার্থক্য</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7031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28012" y="1364105"/>
            <a:ext cx="5891136" cy="2557099"/>
            <a:chOff x="3028012" y="1364105"/>
            <a:chExt cx="5891136" cy="2557099"/>
          </a:xfrm>
        </p:grpSpPr>
        <p:sp>
          <p:nvSpPr>
            <p:cNvPr id="3" name="TextBox 2"/>
            <p:cNvSpPr txBox="1"/>
            <p:nvPr/>
          </p:nvSpPr>
          <p:spPr>
            <a:xfrm>
              <a:off x="3028014" y="1364105"/>
              <a:ext cx="2338466" cy="584775"/>
            </a:xfrm>
            <a:prstGeom prst="rect">
              <a:avLst/>
            </a:prstGeom>
            <a:noFill/>
          </p:spPr>
          <p:txBody>
            <a:bodyPr wrap="square" rtlCol="0">
              <a:spAutoFit/>
            </a:bodyPr>
            <a:lstStyle/>
            <a:p>
              <a:pPr algn="ctr"/>
              <a:r>
                <a:rPr lang="en-US" sz="3200" dirty="0" err="1" smtClean="0">
                  <a:solidFill>
                    <a:srgbClr val="0070C0"/>
                  </a:solidFill>
                  <a:latin typeface="NikoshBAN" panose="02000000000000000000" pitchFamily="2" charset="0"/>
                  <a:cs typeface="NikoshBAN" panose="02000000000000000000" pitchFamily="2" charset="0"/>
                </a:rPr>
                <a:t>জোড়ায়</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কাজঃ</a:t>
              </a:r>
              <a:r>
                <a:rPr lang="en-US" sz="3200" dirty="0" smtClean="0">
                  <a:solidFill>
                    <a:srgbClr val="0070C0"/>
                  </a:solidFill>
                  <a:latin typeface="NikoshBAN" panose="02000000000000000000" pitchFamily="2" charset="0"/>
                  <a:cs typeface="NikoshBAN" panose="02000000000000000000" pitchFamily="2" charset="0"/>
                </a:rPr>
                <a:t>- </a:t>
              </a:r>
              <a:endParaRPr lang="en-US" sz="3200"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3028012" y="2473377"/>
              <a:ext cx="4572001" cy="523220"/>
            </a:xfrm>
            <a:prstGeom prst="rect">
              <a:avLst/>
            </a:prstGeom>
            <a:no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ঝুঁকি</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অনিশ্চয়তার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পার্থক্য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লিখ</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6970425" y="3521094"/>
              <a:ext cx="1948723" cy="400110"/>
            </a:xfrm>
            <a:prstGeom prst="rect">
              <a:avLst/>
            </a:prstGeom>
            <a:noFill/>
          </p:spPr>
          <p:txBody>
            <a:bodyPr wrap="square" rtlCol="0">
              <a:spAutoFit/>
            </a:bodyPr>
            <a:lstStyle/>
            <a:p>
              <a:pPr algn="ctr"/>
              <a:r>
                <a:rPr lang="en-US" sz="2000" dirty="0" smtClean="0">
                  <a:latin typeface="NikoshBAN" panose="02000000000000000000" pitchFamily="2" charset="0"/>
                  <a:cs typeface="NikoshBAN" panose="02000000000000000000" pitchFamily="2" charset="0"/>
                </a:rPr>
                <a:t>সময়ঃ০৫মিনিট </a:t>
              </a:r>
              <a:endParaRPr lang="en-US" sz="2000"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2402263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31077" y="1842190"/>
            <a:ext cx="7764274" cy="2983200"/>
            <a:chOff x="2331077" y="1842190"/>
            <a:chExt cx="7764274" cy="2983200"/>
          </a:xfrm>
        </p:grpSpPr>
        <p:sp>
          <p:nvSpPr>
            <p:cNvPr id="3" name="TextBox 2"/>
            <p:cNvSpPr txBox="1"/>
            <p:nvPr/>
          </p:nvSpPr>
          <p:spPr>
            <a:xfrm>
              <a:off x="2331077" y="1842190"/>
              <a:ext cx="7764274" cy="1077218"/>
            </a:xfrm>
            <a:prstGeom prst="rect">
              <a:avLst/>
            </a:prstGeom>
            <a:noFill/>
          </p:spPr>
          <p:txBody>
            <a:bodyPr wrap="square" rtlCol="0">
              <a:spAutoFit/>
            </a:bodyPr>
            <a:lstStyle/>
            <a:p>
              <a:r>
                <a:rPr lang="en-US" sz="3200" dirty="0" err="1" smtClean="0">
                  <a:solidFill>
                    <a:schemeClr val="accent6">
                      <a:lumMod val="50000"/>
                    </a:schemeClr>
                  </a:solidFill>
                  <a:latin typeface="NikoshBAN" panose="02000000000000000000" pitchFamily="2" charset="0"/>
                  <a:cs typeface="NikoshBAN" panose="02000000000000000000" pitchFamily="2" charset="0"/>
                </a:rPr>
                <a:t>কোন</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সম</a:t>
              </a:r>
              <a:r>
                <a:rPr lang="bn-BD" sz="3200" dirty="0" smtClean="0">
                  <a:solidFill>
                    <a:schemeClr val="accent6">
                      <a:lumMod val="50000"/>
                    </a:schemeClr>
                  </a:solidFill>
                  <a:latin typeface="NikoshBAN" panose="02000000000000000000" pitchFamily="2" charset="0"/>
                  <a:cs typeface="NikoshBAN" panose="02000000000000000000" pitchFamily="2" charset="0"/>
                </a:rPr>
                <a:t>স্যা</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সমাধানের</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জন্য</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যেমন</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সমস্যার</a:t>
              </a:r>
              <a:r>
                <a:rPr lang="en-US" sz="3200" dirty="0" smtClean="0">
                  <a:solidFill>
                    <a:schemeClr val="accent6">
                      <a:lumMod val="50000"/>
                    </a:schemeClr>
                  </a:solidFill>
                  <a:latin typeface="NikoshBAN" panose="02000000000000000000" pitchFamily="2" charset="0"/>
                  <a:cs typeface="NikoshBAN" panose="02000000000000000000" pitchFamily="2" charset="0"/>
                </a:rPr>
                <a:t> ম</a:t>
              </a:r>
              <a:r>
                <a:rPr lang="bn-BD" sz="3200" dirty="0" smtClean="0">
                  <a:solidFill>
                    <a:schemeClr val="accent6">
                      <a:lumMod val="50000"/>
                    </a:schemeClr>
                  </a:solidFill>
                  <a:latin typeface="NikoshBAN" panose="02000000000000000000" pitchFamily="2" charset="0"/>
                  <a:cs typeface="NikoshBAN" panose="02000000000000000000" pitchFamily="2" charset="0"/>
                </a:rPr>
                <a:t>ূ</a:t>
              </a:r>
              <a:r>
                <a:rPr lang="en-US" sz="3200" dirty="0" smtClean="0">
                  <a:solidFill>
                    <a:schemeClr val="accent6">
                      <a:lumMod val="50000"/>
                    </a:schemeClr>
                  </a:solidFill>
                  <a:latin typeface="NikoshBAN" panose="02000000000000000000" pitchFamily="2" charset="0"/>
                  <a:cs typeface="NikoshBAN" panose="02000000000000000000" pitchFamily="2" charset="0"/>
                </a:rPr>
                <a:t>ল </a:t>
              </a:r>
              <a:r>
                <a:rPr lang="en-US" sz="3200" dirty="0" err="1" smtClean="0">
                  <a:solidFill>
                    <a:schemeClr val="accent6">
                      <a:lumMod val="50000"/>
                    </a:schemeClr>
                  </a:solidFill>
                  <a:latin typeface="NikoshBAN" panose="02000000000000000000" pitchFamily="2" charset="0"/>
                  <a:cs typeface="NikoshBAN" panose="02000000000000000000" pitchFamily="2" charset="0"/>
                </a:rPr>
                <a:t>খু</a:t>
              </a:r>
              <a:r>
                <a:rPr lang="bn-BD" sz="3200" dirty="0" smtClean="0">
                  <a:solidFill>
                    <a:schemeClr val="accent6">
                      <a:lumMod val="50000"/>
                    </a:schemeClr>
                  </a:solidFill>
                  <a:latin typeface="NikoshBAN" panose="02000000000000000000" pitchFamily="2" charset="0"/>
                  <a:cs typeface="NikoshBAN" panose="02000000000000000000" pitchFamily="2" charset="0"/>
                </a:rPr>
                <a:t>ঁ</a:t>
              </a:r>
              <a:r>
                <a:rPr lang="en-US" sz="3200" dirty="0" err="1" smtClean="0">
                  <a:solidFill>
                    <a:schemeClr val="accent6">
                      <a:lumMod val="50000"/>
                    </a:schemeClr>
                  </a:solidFill>
                  <a:latin typeface="NikoshBAN" panose="02000000000000000000" pitchFamily="2" charset="0"/>
                  <a:cs typeface="NikoshBAN" panose="02000000000000000000" pitchFamily="2" charset="0"/>
                </a:rPr>
                <a:t>জে</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বের</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করে</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সমাধান</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করা</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হয়ে</a:t>
              </a:r>
              <a:r>
                <a:rPr lang="en-US" sz="3200" dirty="0" smtClean="0">
                  <a:solidFill>
                    <a:schemeClr val="accent6">
                      <a:lumMod val="50000"/>
                    </a:schemeClr>
                  </a:solidFill>
                  <a:latin typeface="NikoshBAN" panose="02000000000000000000" pitchFamily="2" charset="0"/>
                  <a:cs typeface="NikoshBAN" panose="02000000000000000000" pitchFamily="2" charset="0"/>
                </a:rPr>
                <a:t> </a:t>
              </a:r>
              <a:r>
                <a:rPr lang="en-US" sz="3200" dirty="0" err="1" smtClean="0">
                  <a:solidFill>
                    <a:schemeClr val="accent6">
                      <a:lumMod val="50000"/>
                    </a:schemeClr>
                  </a:solidFill>
                  <a:latin typeface="NikoshBAN" panose="02000000000000000000" pitchFamily="2" charset="0"/>
                  <a:cs typeface="NikoshBAN" panose="02000000000000000000" pitchFamily="2" charset="0"/>
                </a:rPr>
                <a:t>থাকে</a:t>
              </a:r>
              <a:r>
                <a:rPr lang="en-US" sz="3200" dirty="0" smtClean="0">
                  <a:solidFill>
                    <a:schemeClr val="accent6">
                      <a:lumMod val="50000"/>
                    </a:schemeClr>
                  </a:solidFill>
                  <a:latin typeface="NikoshBAN" panose="02000000000000000000" pitchFamily="2" charset="0"/>
                  <a:cs typeface="NikoshBAN" panose="02000000000000000000" pitchFamily="2" charset="0"/>
                </a:rPr>
                <a:t>।  </a:t>
              </a:r>
              <a:endParaRPr lang="en-US" sz="3200" dirty="0">
                <a:solidFill>
                  <a:schemeClr val="accent6">
                    <a:lumMod val="5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2376434" y="2983803"/>
              <a:ext cx="7232261" cy="1077218"/>
            </a:xfrm>
            <a:prstGeom prst="rect">
              <a:avLst/>
            </a:prstGeom>
            <a:noFill/>
          </p:spPr>
          <p:txBody>
            <a:bodyPr wrap="square" rtlCol="0">
              <a:spAutoFit/>
            </a:bodyPr>
            <a:lstStyle/>
            <a:p>
              <a:r>
                <a:rPr lang="en-US" sz="3200" dirty="0" err="1" smtClean="0">
                  <a:solidFill>
                    <a:srgbClr val="00B050"/>
                  </a:solidFill>
                  <a:latin typeface="NikoshBAN" panose="02000000000000000000" pitchFamily="2" charset="0"/>
                  <a:cs typeface="NikoshBAN" panose="02000000000000000000" pitchFamily="2" charset="0"/>
                </a:rPr>
                <a:t>বলতে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পারবে</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তেমনি</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ঝুঁকি</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পরিহার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করার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জন্য</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আমাদের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খুজে</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দরকার</a:t>
              </a:r>
              <a:r>
                <a:rPr lang="en-US" sz="3200" dirty="0" smtClean="0">
                  <a:solidFill>
                    <a:srgbClr val="00B050"/>
                  </a:solidFill>
                  <a:latin typeface="NikoshBAN" panose="02000000000000000000" pitchFamily="2" charset="0"/>
                  <a:cs typeface="NikoshBAN" panose="02000000000000000000" pitchFamily="2" charset="0"/>
                </a:rPr>
                <a:t>?  </a:t>
              </a:r>
              <a:endParaRPr lang="en-US" sz="3200" dirty="0">
                <a:solidFill>
                  <a:srgbClr val="00B050"/>
                </a:solidFill>
                <a:latin typeface="NikoshBAN" panose="02000000000000000000" pitchFamily="2" charset="0"/>
                <a:cs typeface="NikoshBAN" panose="02000000000000000000" pitchFamily="2" charset="0"/>
              </a:endParaRPr>
            </a:p>
          </p:txBody>
        </p:sp>
        <p:sp>
          <p:nvSpPr>
            <p:cNvPr id="5" name="TextBox 4"/>
            <p:cNvSpPr txBox="1"/>
            <p:nvPr/>
          </p:nvSpPr>
          <p:spPr>
            <a:xfrm>
              <a:off x="2381009" y="4240615"/>
              <a:ext cx="6595565" cy="584775"/>
            </a:xfrm>
            <a:prstGeom prst="rect">
              <a:avLst/>
            </a:prstGeom>
            <a:noFill/>
          </p:spPr>
          <p:txBody>
            <a:bodyPr wrap="square" rtlCol="0">
              <a:spAutoFit/>
            </a:bodyPr>
            <a:lstStyle/>
            <a:p>
              <a:r>
                <a:rPr lang="en-US" sz="3200" dirty="0" err="1" smtClean="0">
                  <a:solidFill>
                    <a:srgbClr val="7030A0"/>
                  </a:solidFill>
                  <a:latin typeface="NikoshBAN" panose="02000000000000000000" pitchFamily="2" charset="0"/>
                  <a:cs typeface="NikoshBAN" panose="02000000000000000000" pitchFamily="2" charset="0"/>
                </a:rPr>
                <a:t>ঝুঁকির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উৎস</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খুজে</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বের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দরকার</a:t>
              </a:r>
              <a:r>
                <a:rPr lang="en-US" sz="3200" dirty="0" smtClean="0">
                  <a:solidFill>
                    <a:srgbClr val="7030A0"/>
                  </a:solidFill>
                  <a:latin typeface="NikoshBAN" panose="02000000000000000000" pitchFamily="2" charset="0"/>
                  <a:cs typeface="NikoshBAN" panose="02000000000000000000" pitchFamily="2" charset="0"/>
                </a:rPr>
                <a:t>। </a:t>
              </a:r>
              <a:endParaRPr lang="en-US" sz="3200" dirty="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760455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4196212165"/>
              </p:ext>
            </p:extLst>
          </p:nvPr>
        </p:nvGraphicFramePr>
        <p:xfrm>
          <a:off x="1771650" y="609600"/>
          <a:ext cx="9426002" cy="552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1738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6273" y="754344"/>
            <a:ext cx="10348048" cy="5459464"/>
            <a:chOff x="1526273" y="754344"/>
            <a:chExt cx="10348048" cy="5459464"/>
          </a:xfrm>
        </p:grpSpPr>
        <p:sp>
          <p:nvSpPr>
            <p:cNvPr id="5" name="TextBox 4"/>
            <p:cNvSpPr txBox="1"/>
            <p:nvPr/>
          </p:nvSpPr>
          <p:spPr>
            <a:xfrm>
              <a:off x="4094267" y="3659263"/>
              <a:ext cx="7780054" cy="2554545"/>
            </a:xfrm>
            <a:prstGeom prst="rect">
              <a:avLst/>
            </a:prstGeom>
            <a:solidFill>
              <a:srgbClr val="002060"/>
            </a:solidFill>
          </p:spPr>
          <p:txBody>
            <a:bodyPr wrap="square" rtlCol="0">
              <a:spAutoFit/>
            </a:bodyPr>
            <a:lstStyle/>
            <a:p>
              <a:r>
                <a:rPr lang="en-US" sz="3200" dirty="0" err="1" smtClean="0">
                  <a:solidFill>
                    <a:srgbClr val="FFFFFF"/>
                  </a:solidFill>
                  <a:latin typeface="NikoshBAN" panose="02000000000000000000" pitchFamily="2" charset="0"/>
                  <a:cs typeface="NikoshBAN" panose="02000000000000000000" pitchFamily="2" charset="0"/>
                </a:rPr>
                <a:t>ব্যবসায়</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প্রতিষ্ঠান</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সফলভাবে</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চালানোর</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জন্য</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বিভিন্ন</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রকম</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পরিচালন</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ব্যয়ের</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সৃষ্টি</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হয়</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যেমন-কাঁচামাল</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ক্রয়,শ্রমিকের</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বেতন,অফিসভাড়া,বিমা</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খরচ</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ইত্যাদি</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এই</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সব</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পরিচালনা</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খরচ</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পরিশোধের</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অক্ষমতাকে</a:t>
              </a:r>
              <a:r>
                <a:rPr lang="en-US" sz="3200" dirty="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ব্যবসায়িক</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ঝুঁকি</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বলা</a:t>
              </a:r>
              <a:r>
                <a:rPr lang="en-US" sz="3200" dirty="0" smtClean="0">
                  <a:solidFill>
                    <a:srgbClr val="FFFFFF"/>
                  </a:solidFill>
                  <a:latin typeface="NikoshBAN" panose="02000000000000000000" pitchFamily="2" charset="0"/>
                  <a:cs typeface="NikoshBAN" panose="02000000000000000000" pitchFamily="2" charset="0"/>
                </a:rPr>
                <a:t> </a:t>
              </a:r>
              <a:r>
                <a:rPr lang="en-US" sz="3200" dirty="0" err="1" smtClean="0">
                  <a:solidFill>
                    <a:srgbClr val="FFFFFF"/>
                  </a:solidFill>
                  <a:latin typeface="NikoshBAN" panose="02000000000000000000" pitchFamily="2" charset="0"/>
                  <a:cs typeface="NikoshBAN" panose="02000000000000000000" pitchFamily="2" charset="0"/>
                </a:rPr>
                <a:t>হয়</a:t>
              </a:r>
              <a:r>
                <a:rPr lang="en-US" sz="3200" dirty="0" smtClean="0">
                  <a:solidFill>
                    <a:srgbClr val="FFFFFF"/>
                  </a:solidFill>
                  <a:latin typeface="NikoshBAN" panose="02000000000000000000" pitchFamily="2" charset="0"/>
                  <a:cs typeface="NikoshBAN" panose="02000000000000000000" pitchFamily="2" charset="0"/>
                </a:rPr>
                <a:t>।</a:t>
              </a:r>
              <a:endParaRPr lang="en-US" sz="3200" dirty="0">
                <a:solidFill>
                  <a:srgbClr val="FFFFFF"/>
                </a:solidFill>
                <a:latin typeface="NikoshBAN" panose="02000000000000000000" pitchFamily="2" charset="0"/>
                <a:cs typeface="NikoshBAN" panose="02000000000000000000" pitchFamily="2" charset="0"/>
              </a:endParaRPr>
            </a:p>
          </p:txBody>
        </p:sp>
        <p:sp>
          <p:nvSpPr>
            <p:cNvPr id="2" name="TextBox 1"/>
            <p:cNvSpPr txBox="1"/>
            <p:nvPr/>
          </p:nvSpPr>
          <p:spPr>
            <a:xfrm>
              <a:off x="1693886" y="1871810"/>
              <a:ext cx="8544818"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ব্যবসায়ীক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ঝুঁকি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বোঝায়</a:t>
              </a:r>
              <a:r>
                <a:rPr lang="en-US" sz="3600" dirty="0" smtClean="0">
                  <a:latin typeface="NikoshBAN" panose="02000000000000000000" pitchFamily="2" charset="0"/>
                  <a:cs typeface="NikoshBAN" panose="02000000000000000000" pitchFamily="2" charset="0"/>
                </a:rPr>
                <a:t> ?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8487177" y="2515011"/>
              <a:ext cx="2222977" cy="461665"/>
            </a:xfrm>
            <a:prstGeom prst="rect">
              <a:avLst/>
            </a:prstGeom>
            <a:noFill/>
          </p:spPr>
          <p:txBody>
            <a:bodyPr wrap="square" rtlCol="0">
              <a:spAutoFit/>
            </a:bodyPr>
            <a:lstStyle/>
            <a:p>
              <a:r>
                <a:rPr lang="en-US" sz="2400" dirty="0" smtClean="0">
                  <a:solidFill>
                    <a:srgbClr val="C00000"/>
                  </a:solidFill>
                  <a:latin typeface="NikoshBAN" panose="02000000000000000000" pitchFamily="2" charset="0"/>
                  <a:cs typeface="NikoshBAN" panose="02000000000000000000" pitchFamily="2" charset="0"/>
                </a:rPr>
                <a:t>সময়ঃ৫মিনিট</a:t>
              </a:r>
              <a:endParaRPr lang="en-US" sz="2400" dirty="0">
                <a:solidFill>
                  <a:srgbClr val="C00000"/>
                </a:solidFill>
                <a:latin typeface="NikoshBAN" panose="02000000000000000000" pitchFamily="2" charset="0"/>
                <a:cs typeface="NikoshBAN" panose="02000000000000000000" pitchFamily="2" charset="0"/>
              </a:endParaRPr>
            </a:p>
          </p:txBody>
        </p:sp>
        <p:sp>
          <p:nvSpPr>
            <p:cNvPr id="4" name="TextBox 3"/>
            <p:cNvSpPr txBox="1"/>
            <p:nvPr/>
          </p:nvSpPr>
          <p:spPr>
            <a:xfrm>
              <a:off x="1526273" y="2676889"/>
              <a:ext cx="3251789" cy="584775"/>
            </a:xfrm>
            <a:prstGeom prst="rect">
              <a:avLst/>
            </a:prstGeom>
            <a:noFill/>
          </p:spPr>
          <p:txBody>
            <a:bodyPr wrap="square" rtlCol="0">
              <a:spAutoFit/>
            </a:bodyPr>
            <a:lstStyle/>
            <a:p>
              <a:r>
                <a:rPr lang="en-US" sz="3200" dirty="0" err="1" smtClean="0">
                  <a:solidFill>
                    <a:srgbClr val="002060"/>
                  </a:solidFill>
                  <a:latin typeface="NikoshBAN" panose="02000000000000000000" pitchFamily="2" charset="0"/>
                  <a:cs typeface="NikoshBAN" panose="02000000000000000000" pitchFamily="2" charset="0"/>
                </a:rPr>
                <a:t>উত্তর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মিলিয়ে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নাওঃ</a:t>
              </a:r>
              <a:endParaRPr lang="en-US" sz="3200"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4197245" y="754344"/>
              <a:ext cx="2860378"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দলীয়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131813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59174" y="869430"/>
            <a:ext cx="9533744" cy="5141626"/>
            <a:chOff x="1259174" y="869430"/>
            <a:chExt cx="9533744" cy="5141626"/>
          </a:xfrm>
        </p:grpSpPr>
        <p:sp>
          <p:nvSpPr>
            <p:cNvPr id="2" name="Frame 1"/>
            <p:cNvSpPr/>
            <p:nvPr/>
          </p:nvSpPr>
          <p:spPr>
            <a:xfrm>
              <a:off x="1259174" y="869430"/>
              <a:ext cx="9533744" cy="5141626"/>
            </a:xfrm>
            <a:prstGeom prst="fram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34106" y="1532586"/>
              <a:ext cx="3089900" cy="3902298"/>
            </a:xfrm>
            <a:prstGeom prst="rect">
              <a:avLst/>
            </a:prstGeom>
            <a:ln>
              <a:noFill/>
            </a:ln>
            <a:effectLst>
              <a:outerShdw blurRad="190500" algn="tl" rotWithShape="0">
                <a:srgbClr val="000000">
                  <a:alpha val="70000"/>
                </a:srgbClr>
              </a:outerShdw>
            </a:effectLst>
          </p:spPr>
        </p:pic>
        <p:sp>
          <p:nvSpPr>
            <p:cNvPr id="8" name="Rectangle 7"/>
            <p:cNvSpPr/>
            <p:nvPr/>
          </p:nvSpPr>
          <p:spPr>
            <a:xfrm>
              <a:off x="6190938" y="1532587"/>
              <a:ext cx="3506854" cy="39088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latin typeface="NikoshBAN" panose="02000000000000000000" pitchFamily="2" charset="0"/>
                  <a:cs typeface="NikoshBAN" panose="02000000000000000000" pitchFamily="2" charset="0"/>
                </a:rPr>
                <a:t>অধ্যায়ঃ</a:t>
              </a:r>
              <a:r>
                <a:rPr lang="en-US" sz="2400" dirty="0" smtClean="0">
                  <a:latin typeface="NikoshBAN" panose="02000000000000000000" pitchFamily="2" charset="0"/>
                  <a:cs typeface="NikoshBAN" panose="02000000000000000000" pitchFamily="2" charset="0"/>
                </a:rPr>
                <a:t> ৪র্থ</a:t>
              </a:r>
            </a:p>
            <a:p>
              <a:pPr algn="ctr"/>
              <a:r>
                <a:rPr lang="en-US" sz="2400" dirty="0" err="1" smtClean="0">
                  <a:solidFill>
                    <a:schemeClr val="accent1">
                      <a:lumMod val="50000"/>
                    </a:schemeClr>
                  </a:solidFill>
                  <a:latin typeface="NikoshBAN" panose="02000000000000000000" pitchFamily="2" charset="0"/>
                  <a:cs typeface="NikoshBAN" panose="02000000000000000000" pitchFamily="2" charset="0"/>
                </a:rPr>
                <a:t>ঝুঁকি</a:t>
              </a:r>
              <a:r>
                <a:rPr lang="en-US" sz="2400" dirty="0" smtClean="0">
                  <a:solidFill>
                    <a:schemeClr val="accent1">
                      <a:lumMod val="50000"/>
                    </a:schemeClr>
                  </a:solidFill>
                  <a:latin typeface="NikoshBAN" panose="02000000000000000000" pitchFamily="2" charset="0"/>
                  <a:cs typeface="NikoshBAN" panose="02000000000000000000" pitchFamily="2" charset="0"/>
                </a:rPr>
                <a:t> ও </a:t>
              </a:r>
              <a:r>
                <a:rPr lang="en-US" sz="2400" dirty="0" err="1" smtClean="0">
                  <a:solidFill>
                    <a:schemeClr val="accent1">
                      <a:lumMod val="50000"/>
                    </a:schemeClr>
                  </a:solidFill>
                  <a:latin typeface="NikoshBAN" panose="02000000000000000000" pitchFamily="2" charset="0"/>
                  <a:cs typeface="NikoshBAN" panose="02000000000000000000" pitchFamily="2" charset="0"/>
                </a:rPr>
                <a:t>অনিশ্চয়তা</a:t>
              </a:r>
              <a:endParaRPr lang="en-US" sz="2400" dirty="0" smtClean="0">
                <a:solidFill>
                  <a:schemeClr val="accent1">
                    <a:lumMod val="50000"/>
                  </a:schemeClr>
                </a:solidFill>
                <a:latin typeface="NikoshBAN" panose="02000000000000000000" pitchFamily="2" charset="0"/>
                <a:cs typeface="NikoshBAN" panose="02000000000000000000" pitchFamily="2" charset="0"/>
              </a:endParaRPr>
            </a:p>
            <a:p>
              <a:pPr algn="ctr"/>
              <a:r>
                <a:rPr lang="en-US" sz="2400" dirty="0" err="1" smtClean="0">
                  <a:latin typeface="NikoshBAN" panose="02000000000000000000" pitchFamily="2" charset="0"/>
                  <a:cs typeface="NikoshBAN" panose="02000000000000000000" pitchFamily="2" charset="0"/>
                </a:rPr>
                <a:t>শ্রেণীঃ</a:t>
              </a:r>
              <a:r>
                <a:rPr lang="en-US" sz="2400" dirty="0" smtClean="0">
                  <a:latin typeface="NikoshBAN" panose="02000000000000000000" pitchFamily="2" charset="0"/>
                  <a:cs typeface="NikoshBAN" panose="02000000000000000000" pitchFamily="2" charset="0"/>
                </a:rPr>
                <a:t> ৯ম ও ১০ম </a:t>
              </a:r>
              <a:endParaRPr lang="en-US" sz="2400"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21973086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72395" y="1001332"/>
            <a:ext cx="10871200" cy="5278744"/>
            <a:chOff x="508000" y="228600"/>
            <a:chExt cx="10871200" cy="5278744"/>
          </a:xfrm>
        </p:grpSpPr>
        <p:sp>
          <p:nvSpPr>
            <p:cNvPr id="3" name="Oval Callout 2"/>
            <p:cNvSpPr/>
            <p:nvPr/>
          </p:nvSpPr>
          <p:spPr>
            <a:xfrm>
              <a:off x="508000" y="1447800"/>
              <a:ext cx="2844800" cy="990600"/>
            </a:xfrm>
            <a:prstGeom prst="wedgeEllipseCallout">
              <a:avLst>
                <a:gd name="adj1" fmla="val 136662"/>
                <a:gd name="adj2" fmla="val 198619"/>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NikoshBAN" pitchFamily="2" charset="0"/>
                  <a:cs typeface="NikoshBAN" pitchFamily="2" charset="0"/>
                </a:rPr>
                <a:t>কাচামাল ক্রয়</a:t>
              </a:r>
              <a:endParaRPr lang="en-US" sz="2800" b="1" dirty="0">
                <a:solidFill>
                  <a:schemeClr val="bg1"/>
                </a:solidFill>
                <a:latin typeface="NikoshBAN" pitchFamily="2" charset="0"/>
                <a:cs typeface="NikoshBAN" pitchFamily="2" charset="0"/>
              </a:endParaRPr>
            </a:p>
          </p:txBody>
        </p:sp>
        <p:sp>
          <p:nvSpPr>
            <p:cNvPr id="4" name="Oval Callout 3"/>
            <p:cNvSpPr/>
            <p:nvPr/>
          </p:nvSpPr>
          <p:spPr>
            <a:xfrm>
              <a:off x="1016000" y="304800"/>
              <a:ext cx="3048000" cy="990600"/>
            </a:xfrm>
            <a:prstGeom prst="wedgeEllipseCallout">
              <a:avLst>
                <a:gd name="adj1" fmla="val 108180"/>
                <a:gd name="adj2" fmla="val 314406"/>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NikoshBAN" pitchFamily="2" charset="0"/>
                  <a:cs typeface="NikoshBAN" pitchFamily="2" charset="0"/>
                </a:rPr>
                <a:t>শ্রমিকদের মজুরি</a:t>
              </a:r>
              <a:endParaRPr lang="en-US" sz="2800" b="1" dirty="0">
                <a:solidFill>
                  <a:schemeClr val="bg1"/>
                </a:solidFill>
                <a:latin typeface="NikoshBAN" pitchFamily="2" charset="0"/>
                <a:cs typeface="NikoshBAN" pitchFamily="2" charset="0"/>
              </a:endParaRPr>
            </a:p>
          </p:txBody>
        </p:sp>
        <p:sp>
          <p:nvSpPr>
            <p:cNvPr id="6" name="Oval Callout 5"/>
            <p:cNvSpPr/>
            <p:nvPr/>
          </p:nvSpPr>
          <p:spPr>
            <a:xfrm>
              <a:off x="1117600" y="2590800"/>
              <a:ext cx="2844800" cy="990600"/>
            </a:xfrm>
            <a:prstGeom prst="wedgeEllipseCallout">
              <a:avLst>
                <a:gd name="adj1" fmla="val 116734"/>
                <a:gd name="adj2" fmla="val 85038"/>
              </a:avLst>
            </a:prstGeom>
            <a:solidFill>
              <a:schemeClr val="bg2">
                <a:lumMod val="1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NikoshBAN" pitchFamily="2" charset="0"/>
                  <a:cs typeface="NikoshBAN" pitchFamily="2" charset="0"/>
                </a:rPr>
                <a:t>বীমা</a:t>
              </a:r>
              <a:r>
                <a:rPr lang="en-US" sz="2800" b="1" dirty="0" smtClean="0">
                  <a:solidFill>
                    <a:schemeClr val="bg1"/>
                  </a:solidFill>
                  <a:latin typeface="NikoshBAN" pitchFamily="2" charset="0"/>
                  <a:cs typeface="NikoshBAN" pitchFamily="2" charset="0"/>
                </a:rPr>
                <a:t> খরচ</a:t>
              </a:r>
              <a:endParaRPr lang="en-US" sz="2800" b="1" dirty="0">
                <a:solidFill>
                  <a:schemeClr val="bg1"/>
                </a:solidFill>
                <a:latin typeface="NikoshBAN" pitchFamily="2" charset="0"/>
                <a:cs typeface="NikoshBAN" pitchFamily="2" charset="0"/>
              </a:endParaRPr>
            </a:p>
          </p:txBody>
        </p:sp>
        <p:sp>
          <p:nvSpPr>
            <p:cNvPr id="7" name="Oval Callout 6"/>
            <p:cNvSpPr/>
            <p:nvPr/>
          </p:nvSpPr>
          <p:spPr>
            <a:xfrm>
              <a:off x="4368800" y="228600"/>
              <a:ext cx="2946400" cy="1066800"/>
            </a:xfrm>
            <a:prstGeom prst="wedgeEllipseCallout">
              <a:avLst>
                <a:gd name="adj1" fmla="val 458"/>
                <a:gd name="adj2" fmla="val 306781"/>
              </a:avLst>
            </a:prstGeom>
            <a:solidFill>
              <a:schemeClr val="accent4">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NikoshBAN" pitchFamily="2" charset="0"/>
                  <a:cs typeface="NikoshBAN" pitchFamily="2" charset="0"/>
                </a:rPr>
                <a:t>কর্মচারীর বেতন</a:t>
              </a:r>
              <a:endParaRPr lang="en-US" sz="2800" b="1" dirty="0">
                <a:solidFill>
                  <a:schemeClr val="bg1"/>
                </a:solidFill>
                <a:latin typeface="NikoshBAN" pitchFamily="2" charset="0"/>
                <a:cs typeface="NikoshBAN" pitchFamily="2" charset="0"/>
              </a:endParaRPr>
            </a:p>
          </p:txBody>
        </p:sp>
        <p:sp>
          <p:nvSpPr>
            <p:cNvPr id="8" name="Oval Callout 7"/>
            <p:cNvSpPr/>
            <p:nvPr/>
          </p:nvSpPr>
          <p:spPr>
            <a:xfrm>
              <a:off x="3556000" y="1447800"/>
              <a:ext cx="2336800" cy="990600"/>
            </a:xfrm>
            <a:prstGeom prst="wedgeEllipseCallout">
              <a:avLst>
                <a:gd name="adj1" fmla="val 47176"/>
                <a:gd name="adj2" fmla="val 195346"/>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NikoshBAN" pitchFamily="2" charset="0"/>
                  <a:cs typeface="NikoshBAN" pitchFamily="2" charset="0"/>
                </a:rPr>
                <a:t>বিজ্ঞাপন</a:t>
              </a:r>
              <a:endParaRPr lang="en-US" sz="2800" b="1" dirty="0">
                <a:latin typeface="NikoshBAN" pitchFamily="2" charset="0"/>
                <a:cs typeface="NikoshBAN" pitchFamily="2" charset="0"/>
              </a:endParaRPr>
            </a:p>
          </p:txBody>
        </p:sp>
        <p:sp>
          <p:nvSpPr>
            <p:cNvPr id="9" name="Oval Callout 8"/>
            <p:cNvSpPr/>
            <p:nvPr/>
          </p:nvSpPr>
          <p:spPr>
            <a:xfrm>
              <a:off x="7721600" y="304800"/>
              <a:ext cx="2540000" cy="1066800"/>
            </a:xfrm>
            <a:prstGeom prst="wedgeEllipseCallout">
              <a:avLst>
                <a:gd name="adj1" fmla="val -120392"/>
                <a:gd name="adj2" fmla="val 282961"/>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NikoshBAN" pitchFamily="2" charset="0"/>
                  <a:cs typeface="NikoshBAN" pitchFamily="2" charset="0"/>
                </a:rPr>
                <a:t>ঘরভাড়া</a:t>
              </a:r>
              <a:endParaRPr lang="en-US" sz="2800" b="1" dirty="0">
                <a:latin typeface="NikoshBAN" pitchFamily="2" charset="0"/>
                <a:cs typeface="NikoshBAN" pitchFamily="2" charset="0"/>
              </a:endParaRPr>
            </a:p>
          </p:txBody>
        </p:sp>
        <p:sp>
          <p:nvSpPr>
            <p:cNvPr id="11" name="Oval Callout 10"/>
            <p:cNvSpPr/>
            <p:nvPr/>
          </p:nvSpPr>
          <p:spPr>
            <a:xfrm>
              <a:off x="8737600" y="1447800"/>
              <a:ext cx="2641600" cy="1066800"/>
            </a:xfrm>
            <a:prstGeom prst="wedgeEllipseCallout">
              <a:avLst>
                <a:gd name="adj1" fmla="val -157875"/>
                <a:gd name="adj2" fmla="val 177944"/>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NikoshBAN" pitchFamily="2" charset="0"/>
                  <a:cs typeface="NikoshBAN" pitchFamily="2" charset="0"/>
                </a:rPr>
                <a:t>বিদ্যু</a:t>
              </a:r>
              <a:r>
                <a:rPr lang="en-US" sz="2800" b="1" dirty="0" smtClean="0">
                  <a:latin typeface="NikoshBAN" pitchFamily="2" charset="0"/>
                  <a:cs typeface="NikoshBAN" pitchFamily="2" charset="0"/>
                </a:rPr>
                <a:t>ৎ খরচ</a:t>
              </a:r>
              <a:endParaRPr lang="en-US" sz="2800" b="1" dirty="0">
                <a:latin typeface="NikoshBAN" pitchFamily="2" charset="0"/>
                <a:cs typeface="NikoshBAN" pitchFamily="2" charset="0"/>
              </a:endParaRPr>
            </a:p>
          </p:txBody>
        </p:sp>
        <p:sp>
          <p:nvSpPr>
            <p:cNvPr id="12" name="Oval Callout 11"/>
            <p:cNvSpPr/>
            <p:nvPr/>
          </p:nvSpPr>
          <p:spPr>
            <a:xfrm>
              <a:off x="7721600" y="2514600"/>
              <a:ext cx="2641600" cy="1066800"/>
            </a:xfrm>
            <a:prstGeom prst="wedgeEllipseCallout">
              <a:avLst>
                <a:gd name="adj1" fmla="val -118564"/>
                <a:gd name="adj2" fmla="val 82159"/>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NikoshBAN" pitchFamily="2" charset="0"/>
                  <a:cs typeface="NikoshBAN" pitchFamily="2" charset="0"/>
                </a:rPr>
                <a:t>মনিহারি</a:t>
              </a:r>
              <a:endParaRPr lang="en-US" sz="2800" b="1" dirty="0">
                <a:latin typeface="NikoshBAN" pitchFamily="2" charset="0"/>
                <a:cs typeface="NikoshBAN" pitchFamily="2" charset="0"/>
              </a:endParaRPr>
            </a:p>
          </p:txBody>
        </p:sp>
        <p:sp>
          <p:nvSpPr>
            <p:cNvPr id="13" name="TextBox 12"/>
            <p:cNvSpPr txBox="1"/>
            <p:nvPr/>
          </p:nvSpPr>
          <p:spPr>
            <a:xfrm>
              <a:off x="4423773" y="4984124"/>
              <a:ext cx="3352800" cy="523220"/>
            </a:xfrm>
            <a:prstGeom prst="rect">
              <a:avLst/>
            </a:prstGeom>
            <a:noFill/>
            <a:ln>
              <a:solidFill>
                <a:srgbClr val="C00000"/>
              </a:solidFill>
            </a:ln>
          </p:spPr>
          <p:txBody>
            <a:bodyPr wrap="square" rtlCol="0">
              <a:spAutoFit/>
            </a:bodyPr>
            <a:lstStyle/>
            <a:p>
              <a:pPr algn="ctr"/>
              <a:r>
                <a:rPr lang="en-US" sz="2800" b="1" dirty="0" smtClean="0">
                  <a:solidFill>
                    <a:srgbClr val="150383"/>
                  </a:solidFill>
                  <a:latin typeface="NikoshBAN" pitchFamily="2" charset="0"/>
                  <a:cs typeface="NikoshBAN" pitchFamily="2" charset="0"/>
                </a:rPr>
                <a:t>ব্যবসায়িক ঝুঁকি</a:t>
              </a:r>
              <a:endParaRPr lang="en-US" sz="2800" b="1" dirty="0">
                <a:solidFill>
                  <a:srgbClr val="150383"/>
                </a:solidFill>
                <a:latin typeface="NikoshBAN" pitchFamily="2" charset="0"/>
                <a:cs typeface="NikoshBAN" pitchFamily="2" charset="0"/>
              </a:endParaRPr>
            </a:p>
          </p:txBody>
        </p:sp>
        <p:sp>
          <p:nvSpPr>
            <p:cNvPr id="5" name="Oval Callout 4"/>
            <p:cNvSpPr/>
            <p:nvPr/>
          </p:nvSpPr>
          <p:spPr>
            <a:xfrm>
              <a:off x="5892800" y="1447800"/>
              <a:ext cx="2743200" cy="990600"/>
            </a:xfrm>
            <a:prstGeom prst="wedgeEllipseCallout">
              <a:avLst>
                <a:gd name="adj1" fmla="val -50015"/>
                <a:gd name="adj2" fmla="val 197320"/>
              </a:avLst>
            </a:prstGeom>
            <a:solidFill>
              <a:schemeClr val="accent5">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NikoshBAN" pitchFamily="2" charset="0"/>
                  <a:cs typeface="NikoshBAN" pitchFamily="2" charset="0"/>
                </a:rPr>
                <a:t>অফিস খরচ</a:t>
              </a:r>
              <a:endParaRPr lang="en-US" sz="2800" b="1" dirty="0">
                <a:solidFill>
                  <a:schemeClr val="bg1"/>
                </a:solidFill>
                <a:latin typeface="NikoshBAN" pitchFamily="2" charset="0"/>
                <a:cs typeface="NikoshBAN" pitchFamily="2" charset="0"/>
              </a:endParaRPr>
            </a:p>
          </p:txBody>
        </p:sp>
        <p:sp>
          <p:nvSpPr>
            <p:cNvPr id="2" name="TextBox 1"/>
            <p:cNvSpPr txBox="1"/>
            <p:nvPr/>
          </p:nvSpPr>
          <p:spPr>
            <a:xfrm>
              <a:off x="3048000" y="4038601"/>
              <a:ext cx="5689600" cy="523220"/>
            </a:xfrm>
            <a:prstGeom prst="rect">
              <a:avLst/>
            </a:prstGeom>
            <a:solidFill>
              <a:srgbClr val="FFFF00"/>
            </a:solidFill>
            <a:ln>
              <a:solidFill>
                <a:srgbClr val="C00000"/>
              </a:solidFill>
            </a:ln>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চলমান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খর</a:t>
              </a:r>
              <a:r>
                <a:rPr lang="en-US" sz="2800" dirty="0" err="1">
                  <a:latin typeface="NikoshBAN" panose="02000000000000000000" pitchFamily="2" charset="0"/>
                  <a:cs typeface="NikoshBAN" panose="02000000000000000000" pitchFamily="2" charset="0"/>
                </a:rPr>
                <a:t>চ</a:t>
              </a:r>
              <a:endParaRPr lang="en-US" sz="2800" dirty="0">
                <a:latin typeface="NikoshBAN" panose="02000000000000000000" pitchFamily="2" charset="0"/>
                <a:cs typeface="NikoshBAN" panose="02000000000000000000" pitchFamily="2"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22400" y="1600200"/>
            <a:ext cx="9855200" cy="1371600"/>
          </a:xfrm>
          <a:prstGeom prst="round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solidFill>
                  <a:schemeClr val="accent2">
                    <a:lumMod val="50000"/>
                  </a:schemeClr>
                </a:solidFill>
                <a:latin typeface="NikoshBAN" pitchFamily="2" charset="0"/>
                <a:cs typeface="NikoshBAN" pitchFamily="2" charset="0"/>
              </a:rPr>
              <a:t>বিক্রয় বৃদ্ধি করতে হবে ।</a:t>
            </a:r>
            <a:endParaRPr lang="en-US" sz="3200" b="1" dirty="0">
              <a:solidFill>
                <a:schemeClr val="accent2">
                  <a:lumMod val="50000"/>
                </a:schemeClr>
              </a:solidFill>
              <a:latin typeface="NikoshBAN" pitchFamily="2" charset="0"/>
              <a:cs typeface="NikoshBAN" pitchFamily="2" charset="0"/>
            </a:endParaRPr>
          </a:p>
        </p:txBody>
      </p:sp>
      <p:sp>
        <p:nvSpPr>
          <p:cNvPr id="11" name="Rounded Rectangle 10"/>
          <p:cNvSpPr/>
          <p:nvPr/>
        </p:nvSpPr>
        <p:spPr>
          <a:xfrm>
            <a:off x="1361440" y="4800600"/>
            <a:ext cx="9652000" cy="1295400"/>
          </a:xfrm>
          <a:prstGeom prst="round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err="1" smtClean="0">
                <a:solidFill>
                  <a:schemeClr val="accent2">
                    <a:lumMod val="50000"/>
                  </a:schemeClr>
                </a:solidFill>
                <a:latin typeface="NikoshBAN" pitchFamily="2" charset="0"/>
                <a:cs typeface="NikoshBAN" pitchFamily="2" charset="0"/>
              </a:rPr>
              <a:t>অতিরিক্ত</a:t>
            </a:r>
            <a:r>
              <a:rPr lang="en-US" sz="3200" b="1" dirty="0" smtClean="0">
                <a:solidFill>
                  <a:schemeClr val="accent2">
                    <a:lumMod val="50000"/>
                  </a:schemeClr>
                </a:solidFill>
                <a:latin typeface="NikoshBAN" pitchFamily="2" charset="0"/>
                <a:cs typeface="NikoshBAN" pitchFamily="2" charset="0"/>
              </a:rPr>
              <a:t> </a:t>
            </a:r>
            <a:r>
              <a:rPr lang="en-US" sz="3200" b="1" dirty="0" err="1" smtClean="0">
                <a:solidFill>
                  <a:schemeClr val="accent2">
                    <a:lumMod val="50000"/>
                  </a:schemeClr>
                </a:solidFill>
                <a:latin typeface="NikoshBAN" pitchFamily="2" charset="0"/>
                <a:cs typeface="NikoshBAN" pitchFamily="2" charset="0"/>
              </a:rPr>
              <a:t>স্থায়ী</a:t>
            </a:r>
            <a:r>
              <a:rPr lang="en-US" sz="3200" b="1" dirty="0" smtClean="0">
                <a:solidFill>
                  <a:schemeClr val="accent2">
                    <a:lumMod val="50000"/>
                  </a:schemeClr>
                </a:solidFill>
                <a:latin typeface="NikoshBAN" pitchFamily="2" charset="0"/>
                <a:cs typeface="NikoshBAN" pitchFamily="2" charset="0"/>
              </a:rPr>
              <a:t> </a:t>
            </a:r>
            <a:r>
              <a:rPr lang="en-US" sz="3200" b="1" dirty="0" err="1" smtClean="0">
                <a:solidFill>
                  <a:schemeClr val="accent2">
                    <a:lumMod val="50000"/>
                  </a:schemeClr>
                </a:solidFill>
                <a:latin typeface="NikoshBAN" pitchFamily="2" charset="0"/>
                <a:cs typeface="NikoshBAN" pitchFamily="2" charset="0"/>
              </a:rPr>
              <a:t>খরচ</a:t>
            </a:r>
            <a:r>
              <a:rPr lang="en-US" sz="3200" b="1" dirty="0" smtClean="0">
                <a:solidFill>
                  <a:schemeClr val="accent2">
                    <a:lumMod val="50000"/>
                  </a:schemeClr>
                </a:solidFill>
                <a:latin typeface="NikoshBAN" pitchFamily="2" charset="0"/>
                <a:cs typeface="NikoshBAN" pitchFamily="2" charset="0"/>
              </a:rPr>
              <a:t> </a:t>
            </a:r>
            <a:r>
              <a:rPr lang="en-US" sz="3200" b="1" dirty="0" err="1" smtClean="0">
                <a:solidFill>
                  <a:schemeClr val="accent2">
                    <a:lumMod val="50000"/>
                  </a:schemeClr>
                </a:solidFill>
                <a:latin typeface="NikoshBAN" pitchFamily="2" charset="0"/>
                <a:cs typeface="NikoshBAN" pitchFamily="2" charset="0"/>
              </a:rPr>
              <a:t>হ্রাস</a:t>
            </a:r>
            <a:r>
              <a:rPr lang="en-US" sz="3200" b="1" dirty="0" smtClean="0">
                <a:solidFill>
                  <a:schemeClr val="accent2">
                    <a:lumMod val="50000"/>
                  </a:schemeClr>
                </a:solidFill>
                <a:latin typeface="NikoshBAN" pitchFamily="2" charset="0"/>
                <a:cs typeface="NikoshBAN" pitchFamily="2" charset="0"/>
              </a:rPr>
              <a:t> </a:t>
            </a:r>
            <a:r>
              <a:rPr lang="en-US" sz="3200" b="1" dirty="0" err="1" smtClean="0">
                <a:solidFill>
                  <a:schemeClr val="accent2">
                    <a:lumMod val="50000"/>
                  </a:schemeClr>
                </a:solidFill>
                <a:latin typeface="NikoshBAN" pitchFamily="2" charset="0"/>
                <a:cs typeface="NikoshBAN" pitchFamily="2" charset="0"/>
              </a:rPr>
              <a:t>করতে</a:t>
            </a:r>
            <a:r>
              <a:rPr lang="en-US" sz="3200" b="1" dirty="0" smtClean="0">
                <a:solidFill>
                  <a:schemeClr val="accent2">
                    <a:lumMod val="50000"/>
                  </a:schemeClr>
                </a:solidFill>
                <a:latin typeface="NikoshBAN" pitchFamily="2" charset="0"/>
                <a:cs typeface="NikoshBAN" pitchFamily="2" charset="0"/>
              </a:rPr>
              <a:t> </a:t>
            </a:r>
            <a:r>
              <a:rPr lang="en-US" sz="3200" b="1" dirty="0" err="1" smtClean="0">
                <a:solidFill>
                  <a:schemeClr val="accent2">
                    <a:lumMod val="50000"/>
                  </a:schemeClr>
                </a:solidFill>
                <a:latin typeface="NikoshBAN" pitchFamily="2" charset="0"/>
                <a:cs typeface="NikoshBAN" pitchFamily="2" charset="0"/>
              </a:rPr>
              <a:t>হবে</a:t>
            </a:r>
            <a:r>
              <a:rPr lang="en-US" sz="3200" b="1" dirty="0" smtClean="0">
                <a:solidFill>
                  <a:schemeClr val="accent2">
                    <a:lumMod val="50000"/>
                  </a:schemeClr>
                </a:solidFill>
                <a:latin typeface="NikoshBAN" pitchFamily="2" charset="0"/>
                <a:cs typeface="NikoshBAN" pitchFamily="2" charset="0"/>
              </a:rPr>
              <a:t>।</a:t>
            </a:r>
            <a:endParaRPr lang="en-US" sz="3200" b="1" dirty="0">
              <a:solidFill>
                <a:schemeClr val="accent2">
                  <a:lumMod val="50000"/>
                </a:schemeClr>
              </a:solidFill>
              <a:latin typeface="NikoshBAN" pitchFamily="2" charset="0"/>
              <a:cs typeface="NikoshBAN" pitchFamily="2" charset="0"/>
            </a:endParaRPr>
          </a:p>
        </p:txBody>
      </p:sp>
      <p:sp>
        <p:nvSpPr>
          <p:cNvPr id="14" name="Rounded Rectangle 13"/>
          <p:cNvSpPr/>
          <p:nvPr/>
        </p:nvSpPr>
        <p:spPr>
          <a:xfrm>
            <a:off x="3556000" y="228600"/>
            <a:ext cx="4978400" cy="1066800"/>
          </a:xfrm>
          <a:prstGeom prst="round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solidFill>
                  <a:srgbClr val="150383"/>
                </a:solidFill>
                <a:latin typeface="NikoshBAN" pitchFamily="2" charset="0"/>
                <a:cs typeface="NikoshBAN" pitchFamily="2" charset="0"/>
              </a:rPr>
              <a:t>প্রতিকারের উপায়</a:t>
            </a:r>
            <a:endParaRPr lang="en-US" sz="3200" b="1" dirty="0">
              <a:solidFill>
                <a:srgbClr val="150383"/>
              </a:solidFill>
              <a:latin typeface="NikoshBAN" pitchFamily="2" charset="0"/>
              <a:cs typeface="NikoshBAN" pitchFamily="2" charset="0"/>
            </a:endParaRPr>
          </a:p>
        </p:txBody>
      </p:sp>
      <p:sp>
        <p:nvSpPr>
          <p:cNvPr id="18" name="Rounded Rectangle 17"/>
          <p:cNvSpPr/>
          <p:nvPr/>
        </p:nvSpPr>
        <p:spPr>
          <a:xfrm>
            <a:off x="1361440" y="3276600"/>
            <a:ext cx="10017760" cy="1295400"/>
          </a:xfrm>
          <a:prstGeom prst="round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err="1" smtClean="0">
                <a:solidFill>
                  <a:schemeClr val="accent2">
                    <a:lumMod val="50000"/>
                  </a:schemeClr>
                </a:solidFill>
                <a:latin typeface="NikoshBAN" pitchFamily="2" charset="0"/>
                <a:cs typeface="NikoshBAN" pitchFamily="2" charset="0"/>
              </a:rPr>
              <a:t>উৎপাদন</a:t>
            </a:r>
            <a:r>
              <a:rPr lang="en-US" sz="3200" b="1" dirty="0" smtClean="0">
                <a:solidFill>
                  <a:schemeClr val="accent2">
                    <a:lumMod val="50000"/>
                  </a:schemeClr>
                </a:solidFill>
                <a:latin typeface="NikoshBAN" pitchFamily="2" charset="0"/>
                <a:cs typeface="NikoshBAN" pitchFamily="2" charset="0"/>
              </a:rPr>
              <a:t> </a:t>
            </a:r>
            <a:r>
              <a:rPr lang="en-US" sz="3200" b="1" dirty="0" err="1" smtClean="0">
                <a:solidFill>
                  <a:schemeClr val="accent2">
                    <a:lumMod val="50000"/>
                  </a:schemeClr>
                </a:solidFill>
                <a:latin typeface="NikoshBAN" pitchFamily="2" charset="0"/>
                <a:cs typeface="NikoshBAN" pitchFamily="2" charset="0"/>
              </a:rPr>
              <a:t>খরচ</a:t>
            </a:r>
            <a:r>
              <a:rPr lang="en-US" sz="3200" b="1" dirty="0" smtClean="0">
                <a:solidFill>
                  <a:schemeClr val="accent2">
                    <a:lumMod val="50000"/>
                  </a:schemeClr>
                </a:solidFill>
                <a:latin typeface="NikoshBAN" pitchFamily="2" charset="0"/>
                <a:cs typeface="NikoshBAN" pitchFamily="2" charset="0"/>
              </a:rPr>
              <a:t> </a:t>
            </a:r>
            <a:r>
              <a:rPr lang="en-US" sz="3200" b="1" dirty="0" err="1" smtClean="0">
                <a:solidFill>
                  <a:schemeClr val="accent2">
                    <a:lumMod val="50000"/>
                  </a:schemeClr>
                </a:solidFill>
                <a:latin typeface="NikoshBAN" pitchFamily="2" charset="0"/>
                <a:cs typeface="NikoshBAN" pitchFamily="2" charset="0"/>
              </a:rPr>
              <a:t>কমাতে</a:t>
            </a:r>
            <a:r>
              <a:rPr lang="en-US" sz="3200" b="1" dirty="0" smtClean="0">
                <a:solidFill>
                  <a:schemeClr val="accent2">
                    <a:lumMod val="50000"/>
                  </a:schemeClr>
                </a:solidFill>
                <a:latin typeface="NikoshBAN" pitchFamily="2" charset="0"/>
                <a:cs typeface="NikoshBAN" pitchFamily="2" charset="0"/>
              </a:rPr>
              <a:t> </a:t>
            </a:r>
            <a:r>
              <a:rPr lang="en-US" sz="3200" b="1" dirty="0" err="1" smtClean="0">
                <a:solidFill>
                  <a:schemeClr val="accent2">
                    <a:lumMod val="50000"/>
                  </a:schemeClr>
                </a:solidFill>
                <a:latin typeface="NikoshBAN" pitchFamily="2" charset="0"/>
                <a:cs typeface="NikoshBAN" pitchFamily="2" charset="0"/>
              </a:rPr>
              <a:t>হবে</a:t>
            </a:r>
            <a:r>
              <a:rPr lang="en-US" sz="3200" b="1" dirty="0" smtClean="0">
                <a:solidFill>
                  <a:schemeClr val="accent2">
                    <a:lumMod val="50000"/>
                  </a:schemeClr>
                </a:solidFill>
                <a:latin typeface="NikoshBAN" pitchFamily="2" charset="0"/>
                <a:cs typeface="NikoshBAN" pitchFamily="2" charset="0"/>
              </a:rPr>
              <a:t> ।</a:t>
            </a:r>
            <a:endParaRPr lang="en-US" sz="3200" b="1" dirty="0">
              <a:solidFill>
                <a:schemeClr val="accent2">
                  <a:lumMod val="5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ppt_x</p:attrName>
                                        </p:attrNameLst>
                                      </p:cBhvr>
                                      <p:tavLst>
                                        <p:tav tm="0">
                                          <p:val>
                                            <p:strVal val="#ppt_x-.2"/>
                                          </p:val>
                                        </p:tav>
                                        <p:tav tm="100000">
                                          <p:val>
                                            <p:strVal val="#ppt_x"/>
                                          </p:val>
                                        </p:tav>
                                      </p:tavLst>
                                    </p:anim>
                                    <p:anim calcmode="lin" valueType="num">
                                      <p:cBhvr>
                                        <p:cTn id="1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ppt_x</p:attrName>
                                        </p:attrNameLst>
                                      </p:cBhvr>
                                      <p:tavLst>
                                        <p:tav tm="0">
                                          <p:val>
                                            <p:strVal val="#ppt_x-.2"/>
                                          </p:val>
                                        </p:tav>
                                        <p:tav tm="100000">
                                          <p:val>
                                            <p:strVal val="#ppt_x"/>
                                          </p:val>
                                        </p:tav>
                                      </p:tavLst>
                                    </p:anim>
                                    <p:anim calcmode="lin" valueType="num">
                                      <p:cBhvr>
                                        <p:cTn id="2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972" y="2601533"/>
            <a:ext cx="6993228"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s-IN" sz="2000" dirty="0" smtClean="0">
                <a:solidFill>
                  <a:schemeClr val="tx2">
                    <a:lumMod val="50000"/>
                  </a:schemeClr>
                </a:solidFill>
              </a:rPr>
              <a:t>ব্যবসায় যদি একটি সম্প্রসারণের অর্থের জন্য কিছু ঋণ অনুমান করে, তবে ঋণ পরিশোধের জন্য অর্থ ব্যয় করতে হবে। যদি ফার্ম ঋণ পরিশোধ করতে না পারে তবে এটি দেউলিয়া হতে পারে, যা এটি খুব বেশি ঝুঁকির মুখে ফেলে দেবে।</a:t>
            </a:r>
            <a:r>
              <a:rPr lang="bn-BD" sz="2000" dirty="0" smtClean="0">
                <a:solidFill>
                  <a:schemeClr val="tx2">
                    <a:lumMod val="50000"/>
                  </a:schemeClr>
                </a:solidFill>
              </a:rPr>
              <a:t>এই ধরনের </a:t>
            </a:r>
            <a:r>
              <a:rPr lang="as-IN" sz="2000" dirty="0" smtClean="0">
                <a:solidFill>
                  <a:schemeClr val="tx2">
                    <a:lumMod val="50000"/>
                  </a:schemeClr>
                </a:solidFill>
              </a:rPr>
              <a:t>ঝুঁকি</a:t>
            </a:r>
            <a:r>
              <a:rPr lang="bn-BD" sz="2000" dirty="0" smtClean="0">
                <a:solidFill>
                  <a:schemeClr val="tx2">
                    <a:lumMod val="50000"/>
                  </a:schemeClr>
                </a:solidFill>
              </a:rPr>
              <a:t>কে </a:t>
            </a:r>
            <a:r>
              <a:rPr lang="as-IN" sz="2000" dirty="0" smtClean="0">
                <a:solidFill>
                  <a:schemeClr val="tx2">
                    <a:lumMod val="50000"/>
                  </a:schemeClr>
                </a:solidFill>
              </a:rPr>
              <a:t>আর্থিক ঝুঁকি</a:t>
            </a:r>
            <a:r>
              <a:rPr lang="bn-BD" sz="2000" dirty="0" smtClean="0">
                <a:solidFill>
                  <a:schemeClr val="tx2">
                    <a:lumMod val="50000"/>
                  </a:schemeClr>
                </a:solidFill>
              </a:rPr>
              <a:t> বলে।</a:t>
            </a:r>
            <a:endParaRPr lang="en-US" sz="2000" dirty="0">
              <a:solidFill>
                <a:schemeClr val="tx2">
                  <a:lumMod val="50000"/>
                </a:schemeClr>
              </a:solidFill>
            </a:endParaRPr>
          </a:p>
        </p:txBody>
      </p:sp>
      <p:sp>
        <p:nvSpPr>
          <p:cNvPr id="6" name="TextBox 5"/>
          <p:cNvSpPr txBox="1"/>
          <p:nvPr/>
        </p:nvSpPr>
        <p:spPr>
          <a:xfrm>
            <a:off x="354483" y="1768779"/>
            <a:ext cx="8544818"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as-IN" sz="3600" dirty="0" smtClean="0"/>
              <a:t>আর্থিক</a:t>
            </a:r>
            <a:r>
              <a:rPr lang="bn-BD" sz="3600" dirty="0" smtClean="0"/>
              <a:t> </a:t>
            </a:r>
            <a:r>
              <a:rPr lang="en-US" sz="3600" dirty="0" err="1" smtClean="0">
                <a:latin typeface="NikoshBAN" panose="02000000000000000000" pitchFamily="2" charset="0"/>
                <a:cs typeface="NikoshBAN" panose="02000000000000000000" pitchFamily="2" charset="0"/>
              </a:rPr>
              <a:t>ঝুঁকি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বোঝায়</a:t>
            </a:r>
            <a:r>
              <a:rPr lang="en-US" sz="3600" dirty="0" smtClean="0">
                <a:latin typeface="NikoshBAN" panose="02000000000000000000" pitchFamily="2" charset="0"/>
                <a:cs typeface="NikoshBAN" panose="02000000000000000000" pitchFamily="2" charset="0"/>
              </a:rPr>
              <a:t> ? </a:t>
            </a:r>
            <a:endParaRPr lang="en-US" sz="36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5175" y="3707972"/>
            <a:ext cx="3643051"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800" b="1" dirty="0" err="1" smtClean="0">
                <a:solidFill>
                  <a:srgbClr val="150383"/>
                </a:solidFill>
                <a:latin typeface="NikoshBAN" pitchFamily="2" charset="0"/>
                <a:cs typeface="NikoshBAN" pitchFamily="2" charset="0"/>
              </a:rPr>
              <a:t>প্রতিকারের</a:t>
            </a:r>
            <a:r>
              <a:rPr lang="en-US" sz="2800" b="1" dirty="0" smtClean="0">
                <a:solidFill>
                  <a:srgbClr val="150383"/>
                </a:solidFill>
                <a:latin typeface="NikoshBAN" pitchFamily="2" charset="0"/>
                <a:cs typeface="NikoshBAN" pitchFamily="2" charset="0"/>
              </a:rPr>
              <a:t> </a:t>
            </a:r>
            <a:r>
              <a:rPr lang="en-US" sz="2800" b="1" dirty="0" err="1" smtClean="0">
                <a:solidFill>
                  <a:srgbClr val="150383"/>
                </a:solidFill>
                <a:latin typeface="NikoshBAN" pitchFamily="2" charset="0"/>
                <a:cs typeface="NikoshBAN" pitchFamily="2" charset="0"/>
              </a:rPr>
              <a:t>উপায়</a:t>
            </a:r>
            <a:endParaRPr lang="en-US" sz="2800" b="1" dirty="0">
              <a:solidFill>
                <a:srgbClr val="150383"/>
              </a:solidFill>
              <a:latin typeface="NikoshBAN" pitchFamily="2" charset="0"/>
              <a:cs typeface="NikoshBAN" pitchFamily="2" charset="0"/>
            </a:endParaRPr>
          </a:p>
        </p:txBody>
      </p:sp>
      <p:sp>
        <p:nvSpPr>
          <p:cNvPr id="4" name="TextBox 3"/>
          <p:cNvSpPr txBox="1"/>
          <p:nvPr/>
        </p:nvSpPr>
        <p:spPr>
          <a:xfrm>
            <a:off x="1648496" y="4945487"/>
            <a:ext cx="6478073" cy="95410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bn-BD" sz="2800" dirty="0" smtClean="0">
                <a:solidFill>
                  <a:srgbClr val="002060"/>
                </a:solidFill>
              </a:rPr>
              <a:t>অর্থায়নে আভ্যন্তরীণ ও বহিঃস্থ উৎসের মধ্যে সমন্বয় করা</a:t>
            </a:r>
            <a:endParaRPr lang="en-US" sz="2800" dirty="0">
              <a:solidFill>
                <a:srgbClr val="002060"/>
              </a:solidFill>
            </a:endParaRPr>
          </a:p>
        </p:txBody>
      </p:sp>
      <p:sp>
        <p:nvSpPr>
          <p:cNvPr id="5" name="Rectangle 4"/>
          <p:cNvSpPr/>
          <p:nvPr/>
        </p:nvSpPr>
        <p:spPr>
          <a:xfrm>
            <a:off x="3616330" y="2535996"/>
            <a:ext cx="2263761"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as-IN" sz="3200" b="1" dirty="0" smtClean="0">
                <a:solidFill>
                  <a:srgbClr val="002060"/>
                </a:solidFill>
              </a:rPr>
              <a:t>আর্থিক</a:t>
            </a:r>
            <a:r>
              <a:rPr lang="bn-BD" sz="3200" b="1" dirty="0" smtClean="0">
                <a:solidFill>
                  <a:srgbClr val="002060"/>
                </a:solidFill>
              </a:rPr>
              <a:t> </a:t>
            </a:r>
            <a:r>
              <a:rPr lang="en-US" sz="3200" b="1" dirty="0" err="1" smtClean="0">
                <a:solidFill>
                  <a:srgbClr val="002060"/>
                </a:solidFill>
                <a:latin typeface="NikoshBAN" pitchFamily="2" charset="0"/>
                <a:cs typeface="NikoshBAN" pitchFamily="2" charset="0"/>
              </a:rPr>
              <a:t>ঝুঁকি</a:t>
            </a:r>
            <a:endParaRPr lang="en-US" sz="3200" b="1" dirty="0">
              <a:solidFill>
                <a:srgbClr val="002060"/>
              </a:solidFill>
            </a:endParaRPr>
          </a:p>
        </p:txBody>
      </p:sp>
      <p:sp>
        <p:nvSpPr>
          <p:cNvPr id="6" name="Oval Callout 5"/>
          <p:cNvSpPr/>
          <p:nvPr/>
        </p:nvSpPr>
        <p:spPr>
          <a:xfrm>
            <a:off x="7186412" y="1146220"/>
            <a:ext cx="1738648" cy="1205077"/>
          </a:xfrm>
          <a:prstGeom prst="wedgeEllipseCallout">
            <a:avLst>
              <a:gd name="adj1" fmla="val -131543"/>
              <a:gd name="adj2" fmla="val 71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t>ঋণ মূলধন</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4800" y="914400"/>
            <a:ext cx="10911067" cy="4419600"/>
            <a:chOff x="304800" y="914400"/>
            <a:chExt cx="10911067" cy="4419600"/>
          </a:xfrm>
        </p:grpSpPr>
        <p:sp>
          <p:nvSpPr>
            <p:cNvPr id="2" name="TextBox 1"/>
            <p:cNvSpPr txBox="1"/>
            <p:nvPr/>
          </p:nvSpPr>
          <p:spPr>
            <a:xfrm>
              <a:off x="3789832" y="4473714"/>
              <a:ext cx="7426035" cy="707886"/>
            </a:xfrm>
            <a:prstGeom prst="rect">
              <a:avLst/>
            </a:prstGeom>
            <a:solidFill>
              <a:schemeClr val="accent2">
                <a:lumMod val="7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bn-BD" sz="2000" b="1" dirty="0" smtClean="0">
                  <a:latin typeface="NikoshBAN" panose="02000000000000000000" pitchFamily="2" charset="0"/>
                  <a:cs typeface="NikoshBAN" panose="02000000000000000000" pitchFamily="2" charset="0"/>
                </a:rPr>
                <a:t>যে আয়ে প্রকৃত </a:t>
              </a:r>
              <a:r>
                <a:rPr lang="bn-BD" sz="2000" b="1" dirty="0">
                  <a:latin typeface="NikoshBAN" panose="02000000000000000000" pitchFamily="2" charset="0"/>
                  <a:cs typeface="NikoshBAN" panose="02000000000000000000" pitchFamily="2" charset="0"/>
                </a:rPr>
                <a:t>আয় ও প্রত্যাশিত আয় </a:t>
              </a:r>
              <a:r>
                <a:rPr lang="bn-BD" sz="2000" b="1" dirty="0" smtClean="0">
                  <a:latin typeface="NikoshBAN" panose="02000000000000000000" pitchFamily="2" charset="0"/>
                  <a:cs typeface="NikoshBAN" panose="02000000000000000000" pitchFamily="2" charset="0"/>
                </a:rPr>
                <a:t>সমান না হওয়ার সম্ভাবনা থাকে তাকে ঝুঁকি বহুল আয় বলে।  </a:t>
              </a:r>
              <a:endParaRPr lang="en-US" sz="2000" b="1" dirty="0">
                <a:latin typeface="NikoshBAN" panose="02000000000000000000" pitchFamily="2" charset="0"/>
                <a:cs typeface="NikoshBAN" panose="02000000000000000000" pitchFamily="2" charset="0"/>
              </a:endParaRPr>
            </a:p>
          </p:txBody>
        </p:sp>
        <p:sp>
          <p:nvSpPr>
            <p:cNvPr id="3" name="Pentagon 2"/>
            <p:cNvSpPr/>
            <p:nvPr/>
          </p:nvSpPr>
          <p:spPr>
            <a:xfrm>
              <a:off x="304800" y="3048000"/>
              <a:ext cx="3352800" cy="838200"/>
            </a:xfrm>
            <a:prstGeom prst="homePlate">
              <a:avLst/>
            </a:prstGeom>
            <a:solidFill>
              <a:schemeClr val="accent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bn-BD" b="1" dirty="0">
                  <a:latin typeface="NikoshBAN" panose="02000000000000000000" pitchFamily="2" charset="0"/>
                  <a:cs typeface="NikoshBAN" panose="02000000000000000000" pitchFamily="2" charset="0"/>
                </a:rPr>
                <a:t>ঝুঁকি মুক্ত আয় </a:t>
              </a:r>
            </a:p>
          </p:txBody>
        </p:sp>
        <p:sp>
          <p:nvSpPr>
            <p:cNvPr id="4" name="Pentagon 3"/>
            <p:cNvSpPr/>
            <p:nvPr/>
          </p:nvSpPr>
          <p:spPr>
            <a:xfrm>
              <a:off x="406400" y="4495800"/>
              <a:ext cx="3352800" cy="838200"/>
            </a:xfrm>
            <a:prstGeom prst="homePlate">
              <a:avLst/>
            </a:prstGeom>
            <a:solidFill>
              <a:schemeClr val="accent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bn-BD" b="1" dirty="0">
                  <a:latin typeface="NikoshBAN" panose="02000000000000000000" pitchFamily="2" charset="0"/>
                  <a:cs typeface="NikoshBAN" panose="02000000000000000000" pitchFamily="2" charset="0"/>
                </a:rPr>
                <a:t>ঝুঁকি বহুল আয়</a:t>
              </a:r>
            </a:p>
          </p:txBody>
        </p:sp>
        <p:sp>
          <p:nvSpPr>
            <p:cNvPr id="5" name="TextBox 4"/>
            <p:cNvSpPr txBox="1"/>
            <p:nvPr/>
          </p:nvSpPr>
          <p:spPr>
            <a:xfrm>
              <a:off x="3688467" y="2857497"/>
              <a:ext cx="7257327" cy="707886"/>
            </a:xfrm>
            <a:prstGeom prst="rect">
              <a:avLst/>
            </a:prstGeom>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bn-BD" sz="2000" b="1" dirty="0">
                  <a:latin typeface="NikoshBAN" panose="02000000000000000000" pitchFamily="2" charset="0"/>
                  <a:cs typeface="NikoshBAN" panose="02000000000000000000" pitchFamily="2" charset="0"/>
                </a:rPr>
                <a:t> যে আয়ে প্রকৃত আয় ও প্রত্যাশিত আয় সমান হয় তাকে ঝুঁকি মুক্ত আয় বলে। ঝুঁকিমুক্ত বিনিয়োগ থেকে প্রাপ্ত আয় নির্দিষ্ট</a:t>
              </a:r>
              <a:r>
                <a:rPr lang="bn-BD" sz="2000" b="1" dirty="0" smtClean="0">
                  <a:latin typeface="NikoshBAN" panose="02000000000000000000" pitchFamily="2" charset="0"/>
                  <a:cs typeface="NikoshBAN" panose="02000000000000000000" pitchFamily="2" charset="0"/>
                </a:rPr>
                <a:t>।</a:t>
              </a:r>
              <a:endParaRPr lang="bn-BD" sz="2000" b="1" dirty="0">
                <a:latin typeface="NikoshBAN" panose="02000000000000000000" pitchFamily="2" charset="0"/>
                <a:cs typeface="NikoshBAN" panose="02000000000000000000" pitchFamily="2" charset="0"/>
              </a:endParaRPr>
            </a:p>
          </p:txBody>
        </p:sp>
        <p:sp>
          <p:nvSpPr>
            <p:cNvPr id="6" name="Flowchart: Punched Tape 5"/>
            <p:cNvSpPr/>
            <p:nvPr/>
          </p:nvSpPr>
          <p:spPr>
            <a:xfrm>
              <a:off x="1524000" y="914400"/>
              <a:ext cx="9652000" cy="1066800"/>
            </a:xfrm>
            <a:prstGeom prst="flowChartPunchedTape">
              <a:avLst/>
            </a:prstGeom>
            <a:solidFill>
              <a:schemeClr val="accent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bn-BD" sz="2800" dirty="0" smtClean="0">
                <a:latin typeface="NikoshBAN" panose="02000000000000000000" pitchFamily="2" charset="0"/>
                <a:cs typeface="NikoshBAN" panose="02000000000000000000" pitchFamily="2" charset="0"/>
              </a:endParaRPr>
            </a:p>
            <a:p>
              <a:pPr algn="ctr"/>
              <a:r>
                <a:rPr lang="bn-BD" sz="2800" dirty="0" smtClean="0">
                  <a:latin typeface="NikoshBAN" panose="02000000000000000000" pitchFamily="2" charset="0"/>
                  <a:cs typeface="NikoshBAN" panose="02000000000000000000" pitchFamily="2" charset="0"/>
                </a:rPr>
                <a:t>ঝুঁকি </a:t>
              </a:r>
              <a:r>
                <a:rPr lang="bn-BD" sz="2800" dirty="0">
                  <a:latin typeface="NikoshBAN" panose="02000000000000000000" pitchFamily="2" charset="0"/>
                  <a:cs typeface="NikoshBAN" panose="02000000000000000000" pitchFamily="2" charset="0"/>
                </a:rPr>
                <a:t>মুক্ত </a:t>
              </a:r>
              <a:r>
                <a:rPr lang="bn-BD" sz="2800" dirty="0" smtClean="0">
                  <a:latin typeface="NikoshBAN" panose="02000000000000000000" pitchFamily="2" charset="0"/>
                  <a:cs typeface="NikoshBAN" panose="02000000000000000000" pitchFamily="2" charset="0"/>
                </a:rPr>
                <a:t>আয় ও </a:t>
              </a:r>
              <a:r>
                <a:rPr lang="bn-BD" sz="2800" dirty="0">
                  <a:latin typeface="NikoshBAN" panose="02000000000000000000" pitchFamily="2" charset="0"/>
                  <a:cs typeface="NikoshBAN" panose="02000000000000000000" pitchFamily="2" charset="0"/>
                </a:rPr>
                <a:t>ঝুঁকি বহুল </a:t>
              </a:r>
              <a:r>
                <a:rPr lang="bn-BD" sz="2800" dirty="0" smtClean="0">
                  <a:latin typeface="NikoshBAN" panose="02000000000000000000" pitchFamily="2" charset="0"/>
                  <a:cs typeface="NikoshBAN" panose="02000000000000000000" pitchFamily="2" charset="0"/>
                </a:rPr>
                <a:t>আয়ের পার্থক্য</a:t>
              </a:r>
              <a:endParaRPr lang="bn-BD" sz="2800" b="1" dirty="0">
                <a:latin typeface="NikoshBAN" panose="02000000000000000000" pitchFamily="2" charset="0"/>
                <a:cs typeface="NikoshBAN" panose="02000000000000000000" pitchFamily="2" charset="0"/>
              </a:endParaRPr>
            </a:p>
            <a:p>
              <a:pPr algn="ctr"/>
              <a:r>
                <a:rPr lang="bn-BD" dirty="0" smtClean="0">
                  <a:latin typeface="NikoshBAN" panose="02000000000000000000" pitchFamily="2" charset="0"/>
                  <a:cs typeface="NikoshBAN" panose="02000000000000000000" pitchFamily="2" charset="0"/>
                </a:rPr>
                <a:t>  </a:t>
              </a:r>
              <a:endParaRPr lang="en-US" dirty="0"/>
            </a:p>
          </p:txBody>
        </p:sp>
      </p:grpSp>
    </p:spTree>
    <p:extLst>
      <p:ext uri="{BB962C8B-B14F-4D97-AF65-F5344CB8AC3E}">
        <p14:creationId xmlns:p14="http://schemas.microsoft.com/office/powerpoint/2010/main" xmlns="" val="1189714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65611" y="3400023"/>
            <a:ext cx="5997999" cy="2585434"/>
          </a:xfrm>
          <a:prstGeom prst="rect">
            <a:avLst/>
          </a:prstGeom>
        </p:spPr>
        <p:style>
          <a:lnRef idx="2">
            <a:schemeClr val="dk1"/>
          </a:lnRef>
          <a:fillRef idx="1">
            <a:schemeClr val="lt1"/>
          </a:fillRef>
          <a:effectRef idx="0">
            <a:schemeClr val="dk1"/>
          </a:effectRef>
          <a:fontRef idx="minor">
            <a:schemeClr val="dk1"/>
          </a:fontRef>
        </p:style>
      </p:pic>
      <p:sp>
        <p:nvSpPr>
          <p:cNvPr id="6" name="TextBox 5"/>
          <p:cNvSpPr txBox="1"/>
          <p:nvPr/>
        </p:nvSpPr>
        <p:spPr>
          <a:xfrm>
            <a:off x="7350974" y="1566014"/>
            <a:ext cx="4673600" cy="954107"/>
          </a:xfrm>
          <a:prstGeom prst="rect">
            <a:avLst/>
          </a:prstGeom>
          <a:blipFill>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i="1" dirty="0" smtClean="0">
                <a:latin typeface="NikoshBAN" panose="02000000000000000000" pitchFamily="2" charset="0"/>
                <a:cs typeface="NikoshBAN" panose="02000000000000000000" pitchFamily="2" charset="0"/>
              </a:rPr>
              <a:t>ব্যাংকে মেয়াদি আমানত ঝুঁকিমুক্ত কারণ এতে আয়ের পরিমান নির্দিষ্ট।</a:t>
            </a:r>
          </a:p>
        </p:txBody>
      </p:sp>
      <p:sp>
        <p:nvSpPr>
          <p:cNvPr id="7" name="TextBox 6"/>
          <p:cNvSpPr txBox="1"/>
          <p:nvPr/>
        </p:nvSpPr>
        <p:spPr>
          <a:xfrm>
            <a:off x="7518400" y="3977427"/>
            <a:ext cx="4484710" cy="1384995"/>
          </a:xfrm>
          <a:prstGeom prst="rect">
            <a:avLst/>
          </a:prstGeom>
          <a:blipFill>
            <a:blip r:embed="rId4"/>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i="1" dirty="0" smtClean="0">
                <a:latin typeface="NikoshBAN" panose="02000000000000000000" pitchFamily="2" charset="0"/>
                <a:cs typeface="NikoshBAN" panose="02000000000000000000" pitchFamily="2" charset="0"/>
              </a:rPr>
              <a:t>শেয়ারবাজারে বিনিয়োগ ঝুঁকি বহুল কারন এতে লভ্যাংশ প্রাপ্তিতে নিশ্চয়তা নাই।</a:t>
            </a:r>
          </a:p>
        </p:txBody>
      </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71977" y="824248"/>
            <a:ext cx="5950040" cy="2299953"/>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2709736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15775" y="2073499"/>
            <a:ext cx="8896069" cy="3560674"/>
          </a:xfrm>
          <a:prstGeom prst="rect">
            <a:avLst/>
          </a:prstGeom>
          <a:solidFill>
            <a:srgbClr val="000000">
              <a:shade val="95000"/>
            </a:srgbClr>
          </a:solidFill>
          <a:ln w="444500" cap="sq">
            <a:solidFill>
              <a:schemeClr val="accent6">
                <a:lumMod val="75000"/>
              </a:schemeClr>
            </a:solidFill>
            <a:miter lim="800000"/>
          </a:ln>
          <a:effectLst>
            <a:outerShdw blurRad="254000" dist="190500" dir="2700000" sy="90000" algn="bl" rotWithShape="0">
              <a:srgbClr val="000000">
                <a:alpha val="40000"/>
              </a:srgbClr>
            </a:outerShdw>
          </a:effectLst>
        </p:spPr>
        <p:style>
          <a:lnRef idx="1">
            <a:schemeClr val="accent2"/>
          </a:lnRef>
          <a:fillRef idx="3">
            <a:schemeClr val="accent2"/>
          </a:fillRef>
          <a:effectRef idx="2">
            <a:schemeClr val="accent2"/>
          </a:effectRef>
          <a:fontRef idx="minor">
            <a:schemeClr val="lt1"/>
          </a:fontRef>
        </p:style>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17831" y="790928"/>
            <a:ext cx="8229607" cy="4617583"/>
            <a:chOff x="2117831" y="790928"/>
            <a:chExt cx="8229607" cy="4617583"/>
          </a:xfrm>
        </p:grpSpPr>
        <p:sp>
          <p:nvSpPr>
            <p:cNvPr id="9" name="Oval 8"/>
            <p:cNvSpPr/>
            <p:nvPr/>
          </p:nvSpPr>
          <p:spPr>
            <a:xfrm flipV="1">
              <a:off x="2173568" y="4103677"/>
              <a:ext cx="419725" cy="41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34325" y="3068483"/>
              <a:ext cx="419725" cy="367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77124" y="2409707"/>
              <a:ext cx="359764" cy="43778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4736888" y="790928"/>
              <a:ext cx="1708886"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মূল্যায়নঃ</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173568" y="2395237"/>
              <a:ext cx="8155288" cy="523220"/>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ক)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    খ) </a:t>
              </a:r>
              <a:r>
                <a:rPr lang="en-US" sz="2800" dirty="0" err="1" smtClean="0">
                  <a:latin typeface="NikoshBAN" panose="02000000000000000000" pitchFamily="2" charset="0"/>
                  <a:cs typeface="NikoshBAN" panose="02000000000000000000" pitchFamily="2" charset="0"/>
                </a:rPr>
                <a:t>ব্যাংক</a:t>
              </a:r>
              <a:r>
                <a:rPr lang="en-US" sz="2800" dirty="0" smtClean="0">
                  <a:latin typeface="NikoshBAN" panose="02000000000000000000" pitchFamily="2" charset="0"/>
                  <a:cs typeface="NikoshBAN" panose="02000000000000000000" pitchFamily="2" charset="0"/>
                </a:rPr>
                <a:t>    গ) </a:t>
              </a:r>
              <a:r>
                <a:rPr lang="en-US" sz="2800" dirty="0" err="1" smtClean="0">
                  <a:latin typeface="NikoshBAN" panose="02000000000000000000" pitchFamily="2" charset="0"/>
                  <a:cs typeface="NikoshBAN" panose="02000000000000000000" pitchFamily="2" charset="0"/>
                </a:rPr>
                <a:t>অনিশ্চয়তা</a:t>
              </a:r>
              <a:r>
                <a:rPr lang="en-US" sz="2800" dirty="0" smtClean="0">
                  <a:latin typeface="NikoshBAN" panose="02000000000000000000" pitchFamily="2" charset="0"/>
                  <a:cs typeface="NikoshBAN" panose="02000000000000000000" pitchFamily="2" charset="0"/>
                </a:rPr>
                <a:t>    ঘ) </a:t>
              </a:r>
              <a:r>
                <a:rPr lang="en-US" sz="2800" dirty="0" err="1" smtClean="0">
                  <a:latin typeface="NikoshBAN" panose="02000000000000000000" pitchFamily="2" charset="0"/>
                  <a:cs typeface="NikoshBAN" panose="02000000000000000000" pitchFamily="2" charset="0"/>
                </a:rPr>
                <a:t>বিনিয়োগ</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2173568" y="1711947"/>
              <a:ext cx="4793902" cy="523220"/>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১।কী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ঝুঁকির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2173567" y="3007560"/>
              <a:ext cx="7549981" cy="954107"/>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২। </a:t>
              </a:r>
              <a:r>
                <a:rPr lang="en-US" sz="2800" dirty="0" err="1" smtClean="0">
                  <a:latin typeface="NikoshBAN" panose="02000000000000000000" pitchFamily="2" charset="0"/>
                  <a:cs typeface="NikoshBAN" panose="02000000000000000000" pitchFamily="2" charset="0"/>
                </a:rPr>
                <a:t>ঝুঁকির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কয়টি</a:t>
              </a:r>
              <a:r>
                <a:rPr lang="en-US" sz="2800" dirty="0" smtClean="0">
                  <a:latin typeface="NikoshBAN" panose="02000000000000000000" pitchFamily="2" charset="0"/>
                  <a:cs typeface="NikoshBAN" panose="02000000000000000000" pitchFamily="2" charset="0"/>
                </a:rPr>
                <a:t>?  </a:t>
              </a:r>
            </a:p>
            <a:p>
              <a:r>
                <a:rPr lang="en-US" sz="2800" dirty="0" smtClean="0">
                  <a:latin typeface="NikoshBAN" panose="02000000000000000000" pitchFamily="2" charset="0"/>
                  <a:cs typeface="NikoshBAN" panose="02000000000000000000" pitchFamily="2" charset="0"/>
                </a:rPr>
                <a:t> ক) ২   খ) ৩  গ)   ৪  ঘ)   ৫ </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2117831" y="4023516"/>
              <a:ext cx="8229607" cy="1384995"/>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৩।আর্থিক </a:t>
              </a:r>
              <a:r>
                <a:rPr lang="en-US" sz="2800" dirty="0" err="1" smtClean="0">
                  <a:latin typeface="NikoshBAN" panose="02000000000000000000" pitchFamily="2" charset="0"/>
                  <a:cs typeface="NikoshBAN" panose="02000000000000000000" pitchFamily="2" charset="0"/>
                </a:rPr>
                <a:t>ঝুঁকি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প্রধানত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p>
            <a:p>
              <a:r>
                <a:rPr lang="en-US" sz="2800" dirty="0" smtClean="0">
                  <a:latin typeface="NikoshBAN" panose="02000000000000000000" pitchFamily="2" charset="0"/>
                  <a:cs typeface="NikoshBAN" panose="02000000000000000000" pitchFamily="2" charset="0"/>
                </a:rPr>
                <a:t>ক) </a:t>
              </a:r>
              <a:r>
                <a:rPr lang="en-US" sz="2800" dirty="0" err="1" smtClean="0">
                  <a:latin typeface="NikoshBAN" panose="02000000000000000000" pitchFamily="2" charset="0"/>
                  <a:cs typeface="NikoshBAN" panose="02000000000000000000" pitchFamily="2" charset="0"/>
                </a:rPr>
                <a:t>বহিস্থ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উৎস</a:t>
              </a:r>
              <a:r>
                <a:rPr lang="en-US" sz="2800" dirty="0" smtClean="0">
                  <a:latin typeface="NikoshBAN" panose="02000000000000000000" pitchFamily="2" charset="0"/>
                  <a:cs typeface="NikoshBAN" panose="02000000000000000000" pitchFamily="2" charset="0"/>
                </a:rPr>
                <a:t>            খ) </a:t>
              </a:r>
              <a:r>
                <a:rPr lang="en-US" sz="2800" dirty="0" err="1" smtClean="0">
                  <a:latin typeface="NikoshBAN" panose="02000000000000000000" pitchFamily="2" charset="0"/>
                  <a:cs typeface="NikoshBAN" panose="02000000000000000000" pitchFamily="2" charset="0"/>
                </a:rPr>
                <a:t>অভ্যন্তরিন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উৎস</a:t>
              </a:r>
              <a:r>
                <a:rPr lang="en-US" sz="2800" dirty="0" smtClean="0">
                  <a:latin typeface="NikoshBAN" panose="02000000000000000000" pitchFamily="2" charset="0"/>
                  <a:cs typeface="NikoshBAN" panose="02000000000000000000" pitchFamily="2" charset="0"/>
                </a:rPr>
                <a:t>                                     গ) </a:t>
              </a:r>
              <a:r>
                <a:rPr lang="en-US" sz="2800" dirty="0" err="1" smtClean="0">
                  <a:latin typeface="NikoshBAN" panose="02000000000000000000" pitchFamily="2" charset="0"/>
                  <a:cs typeface="NikoshBAN" panose="02000000000000000000" pitchFamily="2" charset="0"/>
                </a:rPr>
                <a:t>নিজ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ঘ) </a:t>
              </a:r>
              <a:r>
                <a:rPr lang="en-US" sz="2800" dirty="0" err="1" smtClean="0">
                  <a:latin typeface="NikoshBAN" panose="02000000000000000000" pitchFamily="2" charset="0"/>
                  <a:cs typeface="NikoshBAN" panose="02000000000000000000" pitchFamily="2" charset="0"/>
                </a:rPr>
                <a:t>সঞ্চয়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3710214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0" y="1143000"/>
            <a:ext cx="9448800" cy="5016758"/>
          </a:xfrm>
          <a:prstGeom prst="rect">
            <a:avLst/>
          </a:prstGeom>
          <a:noFill/>
          <a:ln w="57150">
            <a:solidFill>
              <a:srgbClr val="0070C0"/>
            </a:solidFill>
          </a:ln>
        </p:spPr>
        <p:txBody>
          <a:bodyPr wrap="square" rtlCol="0">
            <a:spAutoFit/>
          </a:bodyPr>
          <a:lstStyle/>
          <a:p>
            <a:r>
              <a:rPr lang="bn-BD" sz="3200" dirty="0" smtClean="0">
                <a:solidFill>
                  <a:srgbClr val="7030A0"/>
                </a:solidFill>
                <a:latin typeface="NikoshBAN" pitchFamily="2" charset="0"/>
                <a:cs typeface="NikoshBAN" pitchFamily="2" charset="0"/>
              </a:rPr>
              <a:t>মূল্যায়ন-</a:t>
            </a:r>
          </a:p>
          <a:p>
            <a:pPr>
              <a:buFont typeface="Arial" pitchFamily="34" charset="0"/>
              <a:buChar char="•"/>
            </a:pPr>
            <a:r>
              <a:rPr lang="bn-BD" sz="3200" dirty="0" smtClean="0">
                <a:solidFill>
                  <a:srgbClr val="7030A0"/>
                </a:solidFill>
                <a:latin typeface="NikoshBAN" pitchFamily="2" charset="0"/>
                <a:cs typeface="NikoshBAN" pitchFamily="2" charset="0"/>
              </a:rPr>
              <a:t>অনিশ্চয়তা কী?</a:t>
            </a:r>
          </a:p>
          <a:p>
            <a:pPr>
              <a:buFont typeface="Arial" pitchFamily="34" charset="0"/>
              <a:buChar char="•"/>
            </a:pPr>
            <a:r>
              <a:rPr lang="bn-BD" sz="3200" dirty="0" smtClean="0">
                <a:solidFill>
                  <a:srgbClr val="7030A0"/>
                </a:solidFill>
                <a:latin typeface="NikoshBAN" pitchFamily="2" charset="0"/>
                <a:cs typeface="NikoshBAN" pitchFamily="2" charset="0"/>
              </a:rPr>
              <a:t>ঝুকি বলতে কী বুঝি?</a:t>
            </a:r>
          </a:p>
          <a:p>
            <a:pPr>
              <a:buFont typeface="Arial" pitchFamily="34" charset="0"/>
              <a:buChar char="•"/>
            </a:pPr>
            <a:r>
              <a:rPr lang="bn-BD" sz="3200" dirty="0" smtClean="0">
                <a:solidFill>
                  <a:srgbClr val="7030A0"/>
                </a:solidFill>
                <a:latin typeface="NikoshBAN" pitchFamily="2" charset="0"/>
                <a:cs typeface="NikoshBAN" pitchFamily="2" charset="0"/>
              </a:rPr>
              <a:t>প্রত্যাশার বাইরে কোন কিছু ঘটাকে আমরা কী বলি?</a:t>
            </a:r>
          </a:p>
          <a:p>
            <a:pPr>
              <a:buFont typeface="Arial" pitchFamily="34" charset="0"/>
              <a:buChar char="•"/>
            </a:pPr>
            <a:r>
              <a:rPr lang="bn-BD" sz="3200" dirty="0" smtClean="0">
                <a:solidFill>
                  <a:srgbClr val="7030A0"/>
                </a:solidFill>
                <a:latin typeface="NikoshBAN" pitchFamily="2" charset="0"/>
                <a:cs typeface="NikoshBAN" pitchFamily="2" charset="0"/>
              </a:rPr>
              <a:t>ঝুকি ও অনিশ্চয়তার একটি পার্থক্য বল।</a:t>
            </a:r>
          </a:p>
          <a:p>
            <a:pPr>
              <a:buFont typeface="Arial" pitchFamily="34" charset="0"/>
              <a:buChar char="•"/>
            </a:pPr>
            <a:r>
              <a:rPr lang="bn-BD" sz="3200" dirty="0" smtClean="0">
                <a:solidFill>
                  <a:srgbClr val="7030A0"/>
                </a:solidFill>
                <a:latin typeface="NikoshBAN" pitchFamily="2" charset="0"/>
                <a:cs typeface="NikoshBAN" pitchFamily="2" charset="0"/>
              </a:rPr>
              <a:t>দুটি ব্যাবসায়ীক ঝুকির নাম বল।</a:t>
            </a:r>
          </a:p>
          <a:p>
            <a:pPr>
              <a:buFont typeface="Arial" pitchFamily="34" charset="0"/>
              <a:buChar char="•"/>
            </a:pPr>
            <a:r>
              <a:rPr lang="bn-BD" sz="3200" dirty="0" smtClean="0">
                <a:solidFill>
                  <a:srgbClr val="7030A0"/>
                </a:solidFill>
                <a:latin typeface="NikoshBAN" pitchFamily="2" charset="0"/>
                <a:cs typeface="NikoshBAN" pitchFamily="2" charset="0"/>
              </a:rPr>
              <a:t>বিনিয়োগকারীর দৃষ্টিতে একটি ঝুকির নাম বল।</a:t>
            </a:r>
            <a:endParaRPr lang="en-US" sz="3200" dirty="0" smtClean="0">
              <a:solidFill>
                <a:srgbClr val="7030A0"/>
              </a:solidFill>
              <a:latin typeface="NikoshBAN" pitchFamily="2" charset="0"/>
              <a:cs typeface="NikoshBAN" pitchFamily="2" charset="0"/>
            </a:endParaRPr>
          </a:p>
          <a:p>
            <a:pPr>
              <a:buFont typeface="Arial" pitchFamily="34" charset="0"/>
              <a:buChar char="•"/>
            </a:pPr>
            <a:r>
              <a:rPr lang="bn-BD" sz="3200" dirty="0" smtClean="0">
                <a:solidFill>
                  <a:srgbClr val="7030A0"/>
                </a:solidFill>
                <a:latin typeface="NikoshBAN" panose="02000000000000000000" pitchFamily="2" charset="0"/>
                <a:cs typeface="NikoshBAN" panose="02000000000000000000" pitchFamily="2" charset="0"/>
              </a:rPr>
              <a:t>ব্যাংক আমানত থেকে প্রাপ্ত আয় কী রকমের আয়?</a:t>
            </a:r>
            <a:endParaRPr lang="en-US" sz="3200" dirty="0" smtClean="0">
              <a:solidFill>
                <a:srgbClr val="7030A0"/>
              </a:solidFill>
              <a:latin typeface="NikoshBAN" panose="02000000000000000000" pitchFamily="2" charset="0"/>
              <a:cs typeface="NikoshBAN" panose="02000000000000000000" pitchFamily="2" charset="0"/>
            </a:endParaRPr>
          </a:p>
          <a:p>
            <a:pPr>
              <a:buFont typeface="Arial" pitchFamily="34" charset="0"/>
              <a:buChar char="•"/>
            </a:pPr>
            <a:r>
              <a:rPr lang="bn-BD" sz="3200" dirty="0" smtClean="0">
                <a:solidFill>
                  <a:srgbClr val="7030A0"/>
                </a:solidFill>
                <a:latin typeface="NikoshBAN" panose="02000000000000000000" pitchFamily="2" charset="0"/>
                <a:cs typeface="NikoshBAN" panose="02000000000000000000" pitchFamily="2" charset="0"/>
              </a:rPr>
              <a:t>পরিচালনা খরচ কী ?</a:t>
            </a:r>
          </a:p>
          <a:p>
            <a:pPr>
              <a:buFont typeface="Arial" pitchFamily="34" charset="0"/>
              <a:buChar char="•"/>
            </a:pPr>
            <a:endParaRPr lang="en-US" sz="32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05251" y="1435345"/>
            <a:ext cx="7359966" cy="2870003"/>
            <a:chOff x="2505251" y="1435345"/>
            <a:chExt cx="7359966" cy="2870003"/>
          </a:xfrm>
        </p:grpSpPr>
        <p:sp>
          <p:nvSpPr>
            <p:cNvPr id="2" name="TextBox 1"/>
            <p:cNvSpPr txBox="1"/>
            <p:nvPr/>
          </p:nvSpPr>
          <p:spPr>
            <a:xfrm>
              <a:off x="4774361" y="1435345"/>
              <a:ext cx="3352208" cy="707886"/>
            </a:xfrm>
            <a:prstGeom prst="rect">
              <a:avLst/>
            </a:prstGeom>
            <a:noFill/>
          </p:spPr>
          <p:txBody>
            <a:bodyPr wrap="square" rtlCol="0">
              <a:spAutoFit/>
            </a:bodyPr>
            <a:lstStyle/>
            <a:p>
              <a:r>
                <a:rPr lang="en-US" sz="4000" dirty="0" err="1" smtClean="0">
                  <a:solidFill>
                    <a:srgbClr val="0070C0"/>
                  </a:solidFill>
                  <a:latin typeface="NikoshBAN" panose="02000000000000000000" pitchFamily="2" charset="0"/>
                  <a:cs typeface="NikoshBAN" panose="02000000000000000000" pitchFamily="2" charset="0"/>
                </a:rPr>
                <a:t>বাড়ীর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কাজঃ</a:t>
              </a:r>
              <a:r>
                <a:rPr lang="en-US" sz="4000" dirty="0" smtClean="0">
                  <a:solidFill>
                    <a:srgbClr val="0070C0"/>
                  </a:solidFill>
                  <a:latin typeface="NikoshBAN" panose="02000000000000000000" pitchFamily="2" charset="0"/>
                  <a:cs typeface="NikoshBAN" panose="02000000000000000000" pitchFamily="2" charset="0"/>
                </a:rPr>
                <a:t>- </a:t>
              </a:r>
              <a:endParaRPr lang="en-US" sz="40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2505251" y="3105019"/>
              <a:ext cx="7359966" cy="1200329"/>
            </a:xfrm>
            <a:prstGeom prst="rect">
              <a:avLst/>
            </a:prstGeom>
            <a:noFill/>
          </p:spPr>
          <p:txBody>
            <a:bodyPr wrap="square" rtlCol="0">
              <a:spAutoFit/>
            </a:bodyPr>
            <a:lstStyle/>
            <a:p>
              <a:r>
                <a:rPr lang="en-US" sz="3600" dirty="0" err="1" smtClean="0">
                  <a:solidFill>
                    <a:srgbClr val="C00000"/>
                  </a:solidFill>
                  <a:latin typeface="NikoshBAN" panose="02000000000000000000" pitchFamily="2" charset="0"/>
                  <a:cs typeface="NikoshBAN" panose="02000000000000000000" pitchFamily="2" charset="0"/>
                </a:rPr>
                <a:t>কোন</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কোন</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উৎস</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হতে</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অর্থ</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সংগ্রহ</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করলে</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আর্থিক</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ঝুঁকি</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কম</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হবে</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এবং</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কেন</a:t>
              </a:r>
              <a:r>
                <a:rPr lang="en-US" sz="3600" dirty="0" smtClean="0">
                  <a:solidFill>
                    <a:srgbClr val="C00000"/>
                  </a:solidFill>
                  <a:latin typeface="NikoshBAN" panose="02000000000000000000" pitchFamily="2" charset="0"/>
                  <a:cs typeface="NikoshBAN" panose="02000000000000000000" pitchFamily="2" charset="0"/>
                </a:rPr>
                <a:t> ?</a:t>
              </a:r>
            </a:p>
          </p:txBody>
        </p:sp>
      </p:grpSp>
    </p:spTree>
    <p:extLst>
      <p:ext uri="{BB962C8B-B14F-4D97-AF65-F5344CB8AC3E}">
        <p14:creationId xmlns="" xmlns:p14="http://schemas.microsoft.com/office/powerpoint/2010/main" val="611757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48973" y="1428927"/>
          <a:ext cx="11460953" cy="5013653"/>
        </p:xfrm>
        <a:graphic>
          <a:graphicData uri="http://schemas.openxmlformats.org/drawingml/2006/table">
            <a:tbl>
              <a:tblPr firstRow="1" bandRow="1">
                <a:tableStyleId>{284E427A-3D55-4303-BF80-6455036E1DE7}</a:tableStyleId>
              </a:tblPr>
              <a:tblGrid>
                <a:gridCol w="859572"/>
                <a:gridCol w="1910159"/>
                <a:gridCol w="6017000"/>
                <a:gridCol w="935575"/>
                <a:gridCol w="1738647"/>
              </a:tblGrid>
              <a:tr h="663901">
                <a:tc>
                  <a:txBody>
                    <a:bodyPr/>
                    <a:lstStyle/>
                    <a:p>
                      <a:pPr algn="ctr"/>
                      <a:r>
                        <a:rPr lang="bn-BD" sz="2000" dirty="0" smtClean="0"/>
                        <a:t>ক্রমিক</a:t>
                      </a:r>
                      <a:r>
                        <a:rPr lang="bn-BD" sz="2000" baseline="0" dirty="0" smtClean="0"/>
                        <a:t> নং</a:t>
                      </a:r>
                      <a:endParaRPr lang="en-US" sz="2000" dirty="0">
                        <a:solidFill>
                          <a:schemeClr val="bg2"/>
                        </a:solidFill>
                        <a:latin typeface="NikoshBAN"/>
                        <a:cs typeface="NikoshBAN" pitchFamily="2" charset="0"/>
                      </a:endParaRPr>
                    </a:p>
                  </a:txBody>
                  <a:tcPr/>
                </a:tc>
                <a:tc>
                  <a:txBody>
                    <a:bodyPr/>
                    <a:lstStyle/>
                    <a:p>
                      <a:pPr algn="ctr"/>
                      <a:r>
                        <a:rPr lang="bn-BD" sz="2000" dirty="0" smtClean="0"/>
                        <a:t>ধাপ</a:t>
                      </a:r>
                      <a:endParaRPr lang="en-US" sz="2000" dirty="0">
                        <a:solidFill>
                          <a:schemeClr val="bg2"/>
                        </a:solidFill>
                        <a:latin typeface="NikoshBAN"/>
                        <a:cs typeface="NikoshBAN" pitchFamily="2" charset="0"/>
                      </a:endParaRPr>
                    </a:p>
                  </a:txBody>
                  <a:tcPr/>
                </a:tc>
                <a:tc>
                  <a:txBody>
                    <a:bodyPr/>
                    <a:lstStyle/>
                    <a:p>
                      <a:pPr algn="ctr"/>
                      <a:r>
                        <a:rPr lang="bn-BD" sz="2000" dirty="0" smtClean="0"/>
                        <a:t>কার্যক্রম</a:t>
                      </a:r>
                      <a:endParaRPr lang="en-US" sz="2000" dirty="0">
                        <a:solidFill>
                          <a:schemeClr val="bg2"/>
                        </a:solidFill>
                        <a:latin typeface="NikoshBAN"/>
                        <a:cs typeface="NikoshBAN" pitchFamily="2" charset="0"/>
                      </a:endParaRPr>
                    </a:p>
                  </a:txBody>
                  <a:tcPr/>
                </a:tc>
                <a:tc>
                  <a:txBody>
                    <a:bodyPr/>
                    <a:lstStyle/>
                    <a:p>
                      <a:pPr algn="ctr"/>
                      <a:r>
                        <a:rPr lang="bn-BD" sz="2000" dirty="0" smtClean="0"/>
                        <a:t>সময় </a:t>
                      </a:r>
                      <a:r>
                        <a:rPr lang="bn-BD" sz="1800" dirty="0" smtClean="0"/>
                        <a:t>(মিনিট)</a:t>
                      </a:r>
                      <a:endParaRPr lang="en-US" sz="2000" dirty="0">
                        <a:solidFill>
                          <a:schemeClr val="bg2"/>
                        </a:solidFill>
                        <a:latin typeface="NikoshBAN"/>
                        <a:cs typeface="NikoshBAN" pitchFamily="2" charset="0"/>
                      </a:endParaRPr>
                    </a:p>
                  </a:txBody>
                  <a:tcPr/>
                </a:tc>
                <a:tc>
                  <a:txBody>
                    <a:bodyPr/>
                    <a:lstStyle/>
                    <a:p>
                      <a:pPr algn="ctr"/>
                      <a:r>
                        <a:rPr lang="bn-BD" sz="2000" dirty="0" smtClean="0"/>
                        <a:t>উপকরণ</a:t>
                      </a:r>
                      <a:endParaRPr lang="en-US" sz="2000" dirty="0">
                        <a:solidFill>
                          <a:schemeClr val="bg2"/>
                        </a:solidFill>
                        <a:latin typeface="NikoshBAN"/>
                        <a:cs typeface="NikoshBAN" pitchFamily="2" charset="0"/>
                      </a:endParaRPr>
                    </a:p>
                  </a:txBody>
                  <a:tcPr/>
                </a:tc>
              </a:tr>
              <a:tr h="562743">
                <a:tc>
                  <a:txBody>
                    <a:bodyPr/>
                    <a:lstStyle/>
                    <a:p>
                      <a:r>
                        <a:rPr lang="bn-BD" sz="2000" dirty="0" smtClean="0"/>
                        <a:t>১</a:t>
                      </a:r>
                      <a:endParaRPr lang="en-US" sz="2000" dirty="0">
                        <a:solidFill>
                          <a:schemeClr val="bg2"/>
                        </a:solidFill>
                        <a:latin typeface="NikoshBAN"/>
                        <a:cs typeface="NikoshBAN" pitchFamily="2" charset="0"/>
                      </a:endParaRPr>
                    </a:p>
                  </a:txBody>
                  <a:tcPr/>
                </a:tc>
                <a:tc>
                  <a:txBody>
                    <a:bodyPr/>
                    <a:lstStyle/>
                    <a:p>
                      <a:r>
                        <a:rPr lang="bn-BD" sz="2000" dirty="0" smtClean="0"/>
                        <a:t>প্রস্তুতি</a:t>
                      </a:r>
                      <a:endParaRPr lang="en-US" sz="2000" dirty="0">
                        <a:solidFill>
                          <a:schemeClr val="bg2"/>
                        </a:solidFill>
                        <a:latin typeface="NikoshBAN"/>
                        <a:cs typeface="NikoshBAN" pitchFamily="2" charset="0"/>
                      </a:endParaRPr>
                    </a:p>
                  </a:txBody>
                  <a:tcPr/>
                </a:tc>
                <a:tc>
                  <a:txBody>
                    <a:bodyPr/>
                    <a:lstStyle/>
                    <a:p>
                      <a:r>
                        <a:rPr lang="bn-BD" sz="2000" dirty="0" smtClean="0"/>
                        <a:t>কুশল</a:t>
                      </a:r>
                      <a:r>
                        <a:rPr lang="bn-BD" sz="2000" baseline="0" dirty="0" smtClean="0"/>
                        <a:t> বিনিময়, শ্রেণি বিন্যাস, পূর্ব জ্ঞান যাচাই, পাঠ ঘোষনা</a:t>
                      </a:r>
                      <a:endParaRPr lang="en-US" sz="2000" dirty="0">
                        <a:solidFill>
                          <a:schemeClr val="bg2"/>
                        </a:solidFill>
                        <a:latin typeface="NikoshBAN"/>
                        <a:cs typeface="NikoshBAN" pitchFamily="2" charset="0"/>
                      </a:endParaRPr>
                    </a:p>
                  </a:txBody>
                  <a:tcPr/>
                </a:tc>
                <a:tc>
                  <a:txBody>
                    <a:bodyPr/>
                    <a:lstStyle/>
                    <a:p>
                      <a:r>
                        <a:rPr lang="bn-BD" sz="2000" dirty="0" smtClean="0"/>
                        <a:t>১+১+২+১</a:t>
                      </a:r>
                      <a:endParaRPr lang="en-US" sz="2000" dirty="0">
                        <a:solidFill>
                          <a:schemeClr val="bg2"/>
                        </a:solidFill>
                        <a:latin typeface="NikoshBAN"/>
                        <a:cs typeface="NikoshBAN" pitchFamily="2" charset="0"/>
                      </a:endParaRPr>
                    </a:p>
                  </a:txBody>
                  <a:tcPr/>
                </a:tc>
                <a:tc>
                  <a:txBody>
                    <a:bodyPr/>
                    <a:lstStyle/>
                    <a:p>
                      <a:endParaRPr lang="en-US" sz="2000" dirty="0">
                        <a:solidFill>
                          <a:schemeClr val="bg2"/>
                        </a:solidFill>
                        <a:latin typeface="NikoshBAN"/>
                        <a:cs typeface="NikoshBAN" pitchFamily="2" charset="0"/>
                      </a:endParaRPr>
                    </a:p>
                  </a:txBody>
                  <a:tcPr/>
                </a:tc>
              </a:tr>
              <a:tr h="807413">
                <a:tc rowSpan="2">
                  <a:txBody>
                    <a:bodyPr/>
                    <a:lstStyle/>
                    <a:p>
                      <a:pPr algn="ctr"/>
                      <a:endParaRPr lang="bn-BD" sz="2000" dirty="0" smtClean="0"/>
                    </a:p>
                    <a:p>
                      <a:pPr algn="ctr"/>
                      <a:endParaRPr lang="bn-BD" sz="2000" dirty="0" smtClean="0"/>
                    </a:p>
                    <a:p>
                      <a:pPr algn="l"/>
                      <a:r>
                        <a:rPr lang="bn-BD" sz="2000" dirty="0" smtClean="0"/>
                        <a:t>২</a:t>
                      </a:r>
                      <a:endParaRPr lang="en-US" sz="2000" dirty="0">
                        <a:solidFill>
                          <a:schemeClr val="bg2"/>
                        </a:solidFill>
                        <a:latin typeface="NikoshBAN"/>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dirty="0" smtClean="0"/>
                        <a:t>শিখনফল-১</a:t>
                      </a:r>
                      <a:endParaRPr lang="en-US" sz="2000" dirty="0" smtClean="0"/>
                    </a:p>
                    <a:p>
                      <a:endParaRPr lang="en-US" sz="2000" dirty="0">
                        <a:solidFill>
                          <a:schemeClr val="bg2"/>
                        </a:solidFill>
                        <a:latin typeface="NikoshBAN"/>
                        <a:cs typeface="NikoshBAN" pitchFamily="2" charset="0"/>
                      </a:endParaRPr>
                    </a:p>
                  </a:txBody>
                  <a:tcPr/>
                </a:tc>
                <a:tc>
                  <a:txBody>
                    <a:bodyPr/>
                    <a:lstStyle/>
                    <a:p>
                      <a:r>
                        <a:rPr lang="bn-BD" sz="2000" dirty="0" smtClean="0"/>
                        <a:t>জোড়ায় কাজঃ</a:t>
                      </a:r>
                      <a:r>
                        <a:rPr lang="en-US" sz="2000" dirty="0" smtClean="0"/>
                        <a:t> </a:t>
                      </a:r>
                      <a:r>
                        <a:rPr lang="en-US" sz="2000" dirty="0" err="1" smtClean="0"/>
                        <a:t>ঝুঁকি</a:t>
                      </a:r>
                      <a:r>
                        <a:rPr lang="en-US" sz="2000" dirty="0" smtClean="0"/>
                        <a:t> ও </a:t>
                      </a:r>
                      <a:r>
                        <a:rPr lang="en-US" sz="2000" dirty="0" err="1" smtClean="0"/>
                        <a:t>অনিশ্চয়তার</a:t>
                      </a:r>
                      <a:r>
                        <a:rPr lang="en-US" sz="2000" dirty="0" smtClean="0"/>
                        <a:t> </a:t>
                      </a:r>
                      <a:r>
                        <a:rPr lang="en-US" sz="2000" dirty="0" err="1" smtClean="0"/>
                        <a:t>মধ্যে</a:t>
                      </a:r>
                      <a:r>
                        <a:rPr lang="en-US" sz="2000" dirty="0" smtClean="0"/>
                        <a:t> </a:t>
                      </a:r>
                      <a:r>
                        <a:rPr lang="en-US" sz="2000" dirty="0" err="1" smtClean="0"/>
                        <a:t>পার্থক্য</a:t>
                      </a:r>
                      <a:r>
                        <a:rPr lang="en-US" sz="2000" dirty="0" smtClean="0"/>
                        <a:t> </a:t>
                      </a:r>
                      <a:r>
                        <a:rPr lang="en-US" sz="2000" dirty="0" err="1" smtClean="0"/>
                        <a:t>লিখ</a:t>
                      </a:r>
                      <a:endParaRPr lang="en-US" sz="2000" dirty="0">
                        <a:solidFill>
                          <a:schemeClr val="bg2"/>
                        </a:solidFill>
                        <a:latin typeface="NikoshBAN"/>
                        <a:cs typeface="NikoshBAN" pitchFamily="2" charset="0"/>
                      </a:endParaRPr>
                    </a:p>
                  </a:txBody>
                  <a:tcPr/>
                </a:tc>
                <a:tc>
                  <a:txBody>
                    <a:bodyPr/>
                    <a:lstStyle/>
                    <a:p>
                      <a:r>
                        <a:rPr lang="bn-BD" sz="2000" dirty="0" smtClean="0"/>
                        <a:t>১১</a:t>
                      </a:r>
                      <a:endParaRPr lang="en-US" sz="2000" dirty="0">
                        <a:solidFill>
                          <a:schemeClr val="bg2"/>
                        </a:solidFill>
                        <a:latin typeface="NikoshBAN"/>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r>
                        <a:rPr lang="bn-BD" sz="2000" baseline="0" dirty="0" smtClean="0"/>
                        <a:t>মার্</a:t>
                      </a:r>
                      <a:r>
                        <a:rPr lang="bn-BD" sz="2000" dirty="0" smtClean="0"/>
                        <a:t>কার, বোর্ড</a:t>
                      </a:r>
                      <a:endParaRPr lang="en-US" sz="2000" dirty="0">
                        <a:solidFill>
                          <a:schemeClr val="bg2"/>
                        </a:solidFill>
                        <a:latin typeface="NikoshBAN"/>
                        <a:cs typeface="NikoshBAN" pitchFamily="2" charset="0"/>
                      </a:endParaRPr>
                    </a:p>
                  </a:txBody>
                  <a:tcPr/>
                </a:tc>
              </a:tr>
              <a:tr h="611608">
                <a:tc vMerge="1">
                  <a:txBody>
                    <a:bodyPr/>
                    <a:lstStyle/>
                    <a:p>
                      <a:endParaRPr lang="en-US" sz="120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dirty="0" smtClean="0"/>
                        <a:t>শিখনফল-২</a:t>
                      </a:r>
                      <a:endParaRPr lang="en-US" sz="2000" dirty="0" smtClean="0"/>
                    </a:p>
                    <a:p>
                      <a:endParaRPr lang="en-US" sz="2000" dirty="0">
                        <a:solidFill>
                          <a:schemeClr val="bg2"/>
                        </a:solidFill>
                        <a:latin typeface="NikoshBAN"/>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dirty="0" smtClean="0"/>
                        <a:t>দলীয় কাজঃ- </a:t>
                      </a:r>
                      <a:r>
                        <a:rPr lang="en-US" sz="2000" dirty="0" err="1" smtClean="0"/>
                        <a:t>ব্যবসায়ীক</a:t>
                      </a:r>
                      <a:r>
                        <a:rPr lang="en-US" sz="2000" dirty="0" smtClean="0"/>
                        <a:t> </a:t>
                      </a:r>
                      <a:r>
                        <a:rPr lang="en-US" sz="2000" dirty="0" err="1" smtClean="0"/>
                        <a:t>ঝুঁকি</a:t>
                      </a:r>
                      <a:r>
                        <a:rPr lang="en-US" sz="2000" dirty="0" smtClean="0"/>
                        <a:t> </a:t>
                      </a:r>
                      <a:r>
                        <a:rPr lang="en-US" sz="2000" dirty="0" err="1" smtClean="0"/>
                        <a:t>বলতে</a:t>
                      </a:r>
                      <a:r>
                        <a:rPr lang="en-US" sz="2000" dirty="0" smtClean="0"/>
                        <a:t> </a:t>
                      </a:r>
                      <a:r>
                        <a:rPr lang="en-US" sz="2000" dirty="0" err="1" smtClean="0"/>
                        <a:t>কী</a:t>
                      </a:r>
                      <a:r>
                        <a:rPr lang="en-US" sz="2000" dirty="0" smtClean="0"/>
                        <a:t> </a:t>
                      </a:r>
                      <a:r>
                        <a:rPr lang="en-US" sz="2000" dirty="0" err="1" smtClean="0"/>
                        <a:t>বোঝায়</a:t>
                      </a:r>
                      <a:r>
                        <a:rPr lang="en-US" sz="2000" dirty="0" smtClean="0"/>
                        <a:t> ? </a:t>
                      </a:r>
                      <a:r>
                        <a:rPr lang="en-US" sz="2000" dirty="0" err="1" smtClean="0"/>
                        <a:t>ব্যাখ্যা</a:t>
                      </a:r>
                      <a:r>
                        <a:rPr lang="en-US" sz="2000" dirty="0" smtClean="0"/>
                        <a:t> </a:t>
                      </a:r>
                      <a:r>
                        <a:rPr lang="en-US" sz="2000" dirty="0" err="1" smtClean="0"/>
                        <a:t>কর</a:t>
                      </a:r>
                      <a:r>
                        <a:rPr lang="en-US" sz="2000" dirty="0" smtClean="0"/>
                        <a:t>।</a:t>
                      </a:r>
                    </a:p>
                    <a:p>
                      <a:r>
                        <a:rPr lang="bn-BD" sz="2000" dirty="0" smtClean="0"/>
                        <a:t> </a:t>
                      </a:r>
                      <a:endParaRPr lang="en-US" sz="2000" dirty="0">
                        <a:solidFill>
                          <a:schemeClr val="bg2"/>
                        </a:solidFill>
                        <a:latin typeface="NikoshBAN"/>
                        <a:cs typeface="NikoshBAN" pitchFamily="2" charset="0"/>
                      </a:endParaRPr>
                    </a:p>
                  </a:txBody>
                  <a:tcPr/>
                </a:tc>
                <a:tc>
                  <a:txBody>
                    <a:bodyPr/>
                    <a:lstStyle/>
                    <a:p>
                      <a:r>
                        <a:rPr lang="bn-BD" sz="2000" dirty="0" smtClean="0"/>
                        <a:t>১৫</a:t>
                      </a:r>
                      <a:endParaRPr lang="en-US" sz="2000" dirty="0">
                        <a:solidFill>
                          <a:schemeClr val="bg2"/>
                        </a:solidFill>
                        <a:latin typeface="NikoshBAN"/>
                        <a:cs typeface="NikoshBAN" pitchFamily="2" charset="0"/>
                      </a:endParaRPr>
                    </a:p>
                  </a:txBody>
                  <a:tcPr/>
                </a:tc>
                <a:tc>
                  <a:txBody>
                    <a:bodyPr/>
                    <a:lstStyle/>
                    <a:p>
                      <a:r>
                        <a:rPr lang="bn-BD" sz="2000" baseline="0" dirty="0" smtClean="0"/>
                        <a:t>মার্</a:t>
                      </a:r>
                      <a:r>
                        <a:rPr lang="bn-BD" sz="2000" dirty="0" smtClean="0"/>
                        <a:t>কার, বোর্ড</a:t>
                      </a:r>
                      <a:endParaRPr lang="en-US" sz="2000" dirty="0">
                        <a:solidFill>
                          <a:schemeClr val="bg2"/>
                        </a:solidFill>
                        <a:latin typeface="NikoshBAN"/>
                        <a:cs typeface="NikoshBAN" pitchFamily="2" charset="0"/>
                      </a:endParaRPr>
                    </a:p>
                  </a:txBody>
                  <a:tcPr/>
                </a:tc>
              </a:tr>
              <a:tr h="430016">
                <a:tc>
                  <a:txBody>
                    <a:bodyPr/>
                    <a:lstStyle/>
                    <a:p>
                      <a:r>
                        <a:rPr lang="bn-BD" sz="2000" dirty="0" smtClean="0"/>
                        <a:t>৩</a:t>
                      </a:r>
                      <a:endParaRPr lang="en-US" sz="2000" dirty="0">
                        <a:solidFill>
                          <a:schemeClr val="bg2"/>
                        </a:solidFill>
                        <a:latin typeface="NikoshBAN"/>
                        <a:cs typeface="NikoshBAN" pitchFamily="2" charset="0"/>
                      </a:endParaRPr>
                    </a:p>
                  </a:txBody>
                  <a:tcPr/>
                </a:tc>
                <a:tc>
                  <a:txBody>
                    <a:bodyPr/>
                    <a:lstStyle/>
                    <a:p>
                      <a:r>
                        <a:rPr lang="bn-BD" sz="2000" dirty="0" smtClean="0"/>
                        <a:t>মূল্যায়ন</a:t>
                      </a:r>
                      <a:endParaRPr lang="en-US" sz="2000" dirty="0">
                        <a:solidFill>
                          <a:schemeClr val="bg2"/>
                        </a:solidFill>
                        <a:latin typeface="NikoshBAN"/>
                        <a:cs typeface="NikoshBAN" pitchFamily="2" charset="0"/>
                      </a:endParaRPr>
                    </a:p>
                  </a:txBody>
                  <a:tcPr/>
                </a:tc>
                <a:tc>
                  <a:txBody>
                    <a:bodyPr/>
                    <a:lstStyle/>
                    <a:p>
                      <a:r>
                        <a:rPr lang="bn-BD" sz="2000" baseline="0" dirty="0" smtClean="0"/>
                        <a:t>প্রশ্নের মাধ্যমে</a:t>
                      </a:r>
                      <a:endParaRPr lang="en-US" sz="2000" dirty="0">
                        <a:solidFill>
                          <a:schemeClr val="bg2"/>
                        </a:solidFill>
                        <a:latin typeface="NikoshBAN"/>
                        <a:cs typeface="NikoshBAN" pitchFamily="2" charset="0"/>
                      </a:endParaRPr>
                    </a:p>
                  </a:txBody>
                  <a:tcPr/>
                </a:tc>
                <a:tc>
                  <a:txBody>
                    <a:bodyPr/>
                    <a:lstStyle/>
                    <a:p>
                      <a:r>
                        <a:rPr lang="bn-BD" sz="2000" dirty="0" smtClean="0"/>
                        <a:t>৮</a:t>
                      </a:r>
                      <a:endParaRPr lang="en-US" sz="2000" dirty="0">
                        <a:solidFill>
                          <a:schemeClr val="bg2"/>
                        </a:solidFill>
                        <a:latin typeface="NikoshBAN"/>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aseline="0" dirty="0" smtClean="0"/>
                        <a:t>মার্</a:t>
                      </a:r>
                      <a:r>
                        <a:rPr lang="bn-BD" sz="2000" dirty="0" smtClean="0"/>
                        <a:t>কার, বোর্ড</a:t>
                      </a:r>
                      <a:endParaRPr lang="en-US" sz="2000" dirty="0" smtClean="0"/>
                    </a:p>
                    <a:p>
                      <a:endParaRPr lang="en-US" sz="2000" dirty="0">
                        <a:solidFill>
                          <a:schemeClr val="bg2"/>
                        </a:solidFill>
                        <a:latin typeface="NikoshBAN"/>
                        <a:cs typeface="NikoshBAN" pitchFamily="2" charset="0"/>
                      </a:endParaRPr>
                    </a:p>
                  </a:txBody>
                  <a:tcPr/>
                </a:tc>
              </a:tr>
              <a:tr h="663901">
                <a:tc>
                  <a:txBody>
                    <a:bodyPr/>
                    <a:lstStyle/>
                    <a:p>
                      <a:r>
                        <a:rPr lang="bn-BD" sz="2000" dirty="0" smtClean="0"/>
                        <a:t>৪</a:t>
                      </a:r>
                      <a:endParaRPr lang="en-US" sz="2000" dirty="0">
                        <a:solidFill>
                          <a:schemeClr val="bg2"/>
                        </a:solidFill>
                        <a:latin typeface="NikoshBAN"/>
                        <a:cs typeface="NikoshBAN" pitchFamily="2" charset="0"/>
                      </a:endParaRPr>
                    </a:p>
                  </a:txBody>
                  <a:tcPr/>
                </a:tc>
                <a:tc>
                  <a:txBody>
                    <a:bodyPr/>
                    <a:lstStyle/>
                    <a:p>
                      <a:r>
                        <a:rPr lang="bn-BD" sz="2000" dirty="0" smtClean="0"/>
                        <a:t>বাড়ির</a:t>
                      </a:r>
                      <a:r>
                        <a:rPr lang="bn-BD" sz="2000" baseline="0" dirty="0" smtClean="0"/>
                        <a:t> কাজ</a:t>
                      </a:r>
                      <a:endParaRPr lang="en-US" sz="2000" dirty="0">
                        <a:solidFill>
                          <a:schemeClr val="bg2"/>
                        </a:solidFill>
                        <a:latin typeface="NikoshBAN"/>
                        <a:cs typeface="NikoshBAN" pitchFamily="2" charset="0"/>
                      </a:endParaRPr>
                    </a:p>
                  </a:txBody>
                  <a:tcPr/>
                </a:tc>
                <a:tc>
                  <a:txBody>
                    <a:bodyPr/>
                    <a:lstStyle/>
                    <a:p>
                      <a:r>
                        <a:rPr lang="bn-BD" sz="2000" dirty="0" smtClean="0"/>
                        <a:t>প্রশ্ন - - - </a:t>
                      </a:r>
                      <a:endParaRPr lang="en-US" sz="2000" dirty="0">
                        <a:solidFill>
                          <a:schemeClr val="bg2"/>
                        </a:solidFill>
                        <a:latin typeface="NikoshBAN"/>
                        <a:cs typeface="NikoshBAN" pitchFamily="2" charset="0"/>
                      </a:endParaRPr>
                    </a:p>
                  </a:txBody>
                  <a:tcPr/>
                </a:tc>
                <a:tc>
                  <a:txBody>
                    <a:bodyPr/>
                    <a:lstStyle/>
                    <a:p>
                      <a:r>
                        <a:rPr lang="bn-BD" sz="2000" dirty="0" smtClean="0"/>
                        <a:t>৩</a:t>
                      </a:r>
                      <a:endParaRPr lang="en-US" sz="2000" dirty="0">
                        <a:solidFill>
                          <a:schemeClr val="bg2"/>
                        </a:solidFill>
                        <a:latin typeface="NikoshBAN"/>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aseline="0" dirty="0" smtClean="0"/>
                        <a:t>মার্</a:t>
                      </a:r>
                      <a:r>
                        <a:rPr lang="bn-BD" sz="2000" dirty="0" smtClean="0"/>
                        <a:t>কার, বোর্ড</a:t>
                      </a:r>
                      <a:endParaRPr lang="en-US" sz="2000" dirty="0" smtClean="0"/>
                    </a:p>
                    <a:p>
                      <a:endParaRPr lang="en-US" sz="2000" dirty="0">
                        <a:solidFill>
                          <a:schemeClr val="bg2"/>
                        </a:solidFill>
                        <a:latin typeface="NikoshBAN"/>
                        <a:cs typeface="NikoshBAN" pitchFamily="2" charset="0"/>
                      </a:endParaRPr>
                    </a:p>
                  </a:txBody>
                  <a:tcPr/>
                </a:tc>
              </a:tr>
              <a:tr h="375248">
                <a:tc>
                  <a:txBody>
                    <a:bodyPr/>
                    <a:lstStyle/>
                    <a:p>
                      <a:r>
                        <a:rPr lang="bn-BD" sz="2000" dirty="0" smtClean="0"/>
                        <a:t>৫</a:t>
                      </a:r>
                      <a:endParaRPr lang="en-US" sz="2000" dirty="0">
                        <a:solidFill>
                          <a:schemeClr val="bg2"/>
                        </a:solidFill>
                        <a:latin typeface="NikoshBAN"/>
                        <a:cs typeface="NikoshBAN" pitchFamily="2" charset="0"/>
                      </a:endParaRPr>
                    </a:p>
                  </a:txBody>
                  <a:tcPr/>
                </a:tc>
                <a:tc>
                  <a:txBody>
                    <a:bodyPr/>
                    <a:lstStyle/>
                    <a:p>
                      <a:r>
                        <a:rPr lang="bn-BD" sz="2000" dirty="0" smtClean="0"/>
                        <a:t>সমাপ্তি</a:t>
                      </a:r>
                      <a:endParaRPr lang="en-US" sz="2000" dirty="0">
                        <a:solidFill>
                          <a:schemeClr val="bg2"/>
                        </a:solidFill>
                        <a:latin typeface="NikoshBAN"/>
                        <a:cs typeface="NikoshBAN" pitchFamily="2" charset="0"/>
                      </a:endParaRPr>
                    </a:p>
                  </a:txBody>
                  <a:tcPr/>
                </a:tc>
                <a:tc>
                  <a:txBody>
                    <a:bodyPr/>
                    <a:lstStyle/>
                    <a:p>
                      <a:r>
                        <a:rPr lang="bn-BD" sz="2000" dirty="0" smtClean="0"/>
                        <a:t>ধন্যবাদ</a:t>
                      </a:r>
                      <a:endParaRPr lang="en-US" sz="2000" dirty="0">
                        <a:solidFill>
                          <a:schemeClr val="bg2"/>
                        </a:solidFill>
                        <a:latin typeface="NikoshBAN"/>
                        <a:cs typeface="NikoshBAN" pitchFamily="2" charset="0"/>
                      </a:endParaRPr>
                    </a:p>
                  </a:txBody>
                  <a:tcPr/>
                </a:tc>
                <a:tc>
                  <a:txBody>
                    <a:bodyPr/>
                    <a:lstStyle/>
                    <a:p>
                      <a:r>
                        <a:rPr lang="bn-BD" sz="2000" dirty="0" smtClean="0"/>
                        <a:t>১</a:t>
                      </a:r>
                      <a:endParaRPr lang="en-US" sz="2000" dirty="0">
                        <a:solidFill>
                          <a:schemeClr val="bg2"/>
                        </a:solidFill>
                        <a:latin typeface="NikoshBAN"/>
                        <a:cs typeface="NikoshBAN" pitchFamily="2" charset="0"/>
                      </a:endParaRPr>
                    </a:p>
                  </a:txBody>
                  <a:tcPr/>
                </a:tc>
                <a:tc>
                  <a:txBody>
                    <a:bodyPr/>
                    <a:lstStyle/>
                    <a:p>
                      <a:endParaRPr lang="en-US" sz="2000" dirty="0">
                        <a:solidFill>
                          <a:schemeClr val="bg2"/>
                        </a:solidFill>
                        <a:latin typeface="NikoshBAN"/>
                        <a:cs typeface="NikoshBAN" pitchFamily="2" charset="0"/>
                      </a:endParaRPr>
                    </a:p>
                  </a:txBody>
                  <a:tcPr/>
                </a:tc>
              </a:tr>
            </a:tbl>
          </a:graphicData>
        </a:graphic>
      </p:graphicFrame>
      <p:sp>
        <p:nvSpPr>
          <p:cNvPr id="3" name="Rectangle 2"/>
          <p:cNvSpPr/>
          <p:nvPr/>
        </p:nvSpPr>
        <p:spPr>
          <a:xfrm>
            <a:off x="3615673" y="481688"/>
            <a:ext cx="4128053" cy="923330"/>
          </a:xfrm>
          <a:prstGeom prst="rect">
            <a:avLst/>
          </a:prstGeom>
          <a:noFill/>
        </p:spPr>
        <p:txBody>
          <a:bodyPr wrap="square" lIns="91440" tIns="45720" rIns="91440" bIns="45720">
            <a:spAutoFit/>
          </a:bodyPr>
          <a:lstStyle/>
          <a:p>
            <a:pPr algn="ctr"/>
            <a:r>
              <a:rPr lang="bn-BD" sz="5400" dirty="0" smtClean="0">
                <a:solidFill>
                  <a:schemeClr val="accent5">
                    <a:lumMod val="75000"/>
                  </a:schemeClr>
                </a:solidFill>
                <a:latin typeface="NikoshBAN" pitchFamily="2" charset="0"/>
                <a:cs typeface="NikoshBAN" pitchFamily="2" charset="0"/>
              </a:rPr>
              <a:t> পাঠ পরিকল্পনা </a:t>
            </a:r>
            <a:endParaRPr lang="en-US" sz="5400" b="1" cap="none" spc="0" dirty="0">
              <a:ln w="1905"/>
              <a:solidFill>
                <a:schemeClr val="accent5">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8660" y="1774629"/>
            <a:ext cx="543488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b="1" dirty="0" smtClean="0">
                <a:solidFill>
                  <a:srgbClr val="00B050"/>
                </a:solidFill>
                <a:latin typeface="NikoshBAN" pitchFamily="2" charset="0"/>
                <a:cs typeface="NikoshBAN" pitchFamily="2" charset="0"/>
              </a:rPr>
              <a:t>সকলের সুস্বাস্থ্য</a:t>
            </a:r>
          </a:p>
          <a:p>
            <a:pPr algn="ctr"/>
            <a:r>
              <a:rPr lang="en-US" sz="3600" b="1" dirty="0" smtClean="0">
                <a:solidFill>
                  <a:srgbClr val="00B050"/>
                </a:solidFill>
                <a:latin typeface="NikoshBAN" pitchFamily="2" charset="0"/>
                <a:cs typeface="NikoshBAN" pitchFamily="2" charset="0"/>
              </a:rPr>
              <a:t>কামনায়</a:t>
            </a:r>
          </a:p>
          <a:p>
            <a:pPr algn="ctr"/>
            <a:r>
              <a:rPr lang="en-US" sz="3600" b="1" dirty="0" smtClean="0">
                <a:solidFill>
                  <a:srgbClr val="003300"/>
                </a:solidFill>
                <a:latin typeface="NikoshBAN" pitchFamily="2" charset="0"/>
                <a:cs typeface="NikoshBAN" pitchFamily="2" charset="0"/>
              </a:rPr>
              <a:t>আল্লাহ হাফেজ</a:t>
            </a:r>
            <a:endParaRPr lang="en-US" sz="3600" b="1" dirty="0">
              <a:solidFill>
                <a:srgbClr val="0033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90056" y="614597"/>
            <a:ext cx="10433504" cy="6011217"/>
            <a:chOff x="990056" y="614597"/>
            <a:chExt cx="10433504" cy="6011217"/>
          </a:xfrm>
        </p:grpSpPr>
        <p:grpSp>
          <p:nvGrpSpPr>
            <p:cNvPr id="13" name="Group 12"/>
            <p:cNvGrpSpPr/>
            <p:nvPr/>
          </p:nvGrpSpPr>
          <p:grpSpPr>
            <a:xfrm>
              <a:off x="990056" y="614597"/>
              <a:ext cx="10211889" cy="6011217"/>
              <a:chOff x="990056" y="614597"/>
              <a:chExt cx="10211889" cy="6011217"/>
            </a:xfrm>
          </p:grpSpPr>
          <p:sp>
            <p:nvSpPr>
              <p:cNvPr id="2" name="TextBox 1"/>
              <p:cNvSpPr txBox="1"/>
              <p:nvPr/>
            </p:nvSpPr>
            <p:spPr>
              <a:xfrm>
                <a:off x="1656968" y="614597"/>
                <a:ext cx="8878065" cy="523220"/>
              </a:xfrm>
              <a:prstGeom prst="rect">
                <a:avLst/>
              </a:prstGeom>
              <a:noFill/>
            </p:spPr>
            <p:txBody>
              <a:bodyPr wrap="square" rtlCol="0">
                <a:spAutoFit/>
              </a:bodyPr>
              <a:lstStyle/>
              <a:p>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নিচের</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ছবি</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মনোযোগ</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সহকারে</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দেখ</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এবং</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বলার</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চেষ্টা</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ক</a:t>
                </a:r>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র</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64965" y="978794"/>
                <a:ext cx="5040458" cy="2755447"/>
              </a:xfrm>
              <a:prstGeom prst="rect">
                <a:avLst/>
              </a:prstGeom>
            </p:spPr>
          </p:pic>
          <p:sp>
            <p:nvSpPr>
              <p:cNvPr id="6" name="TextBox 5"/>
              <p:cNvSpPr txBox="1"/>
              <p:nvPr/>
            </p:nvSpPr>
            <p:spPr>
              <a:xfrm>
                <a:off x="1577310" y="5574561"/>
                <a:ext cx="903738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তোমারা</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বলতে</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পারবে</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আগুনের</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মধ্যে</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উদ্ধার</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কর্মীর</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কাজ</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করা</a:t>
                </a:r>
                <a:r>
                  <a:rPr lang="en-US" sz="2400" dirty="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জীবনের</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জন্য</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কী</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 </a:t>
                </a:r>
                <a:endParaRPr lang="en-US" sz="2400" dirty="0">
                  <a:blipFill>
                    <a:blip r:embed="rId3"/>
                    <a:tile tx="0" ty="0" sx="100000" sy="100000" flip="none" algn="tl"/>
                  </a:blipFill>
                  <a:latin typeface="NikoshBAN" panose="02000000000000000000" pitchFamily="2" charset="0"/>
                  <a:cs typeface="NikoshBAN" panose="02000000000000000000" pitchFamily="2" charset="0"/>
                </a:endParaRPr>
              </a:p>
            </p:txBody>
          </p:sp>
          <p:sp>
            <p:nvSpPr>
              <p:cNvPr id="7" name="TextBox 6"/>
              <p:cNvSpPr txBox="1"/>
              <p:nvPr/>
            </p:nvSpPr>
            <p:spPr>
              <a:xfrm>
                <a:off x="3958107" y="6102594"/>
                <a:ext cx="427578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err="1" smtClean="0">
                    <a:blipFill>
                      <a:blip r:embed="rId3"/>
                      <a:tile tx="0" ty="0" sx="100000" sy="100000" flip="none" algn="tl"/>
                    </a:blipFill>
                    <a:latin typeface="NikoshBAN" panose="02000000000000000000" pitchFamily="2" charset="0"/>
                    <a:cs typeface="NikoshBAN" panose="02000000000000000000" pitchFamily="2" charset="0"/>
                  </a:rPr>
                  <a:t>ঝুঁকি</a:t>
                </a:r>
                <a:endParaRPr lang="en-US" sz="2800" dirty="0">
                  <a:blipFill>
                    <a:blip r:embed="rId3"/>
                    <a:tile tx="0" ty="0" sx="100000" sy="100000" flip="none" algn="tl"/>
                  </a:blipFill>
                  <a:latin typeface="NikoshBAN" panose="02000000000000000000" pitchFamily="2" charset="0"/>
                  <a:cs typeface="NikoshBAN" panose="02000000000000000000" pitchFamily="2" charset="0"/>
                </a:endParaRPr>
              </a:p>
            </p:txBody>
          </p:sp>
          <p:sp>
            <p:nvSpPr>
              <p:cNvPr id="8" name="TextBox 7"/>
              <p:cNvSpPr txBox="1"/>
              <p:nvPr/>
            </p:nvSpPr>
            <p:spPr>
              <a:xfrm>
                <a:off x="990056" y="3876541"/>
                <a:ext cx="1021188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তোমরা</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কি</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নিশ্চিত</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করে</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বলতে</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পারবে</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এই</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ভূমিকম্পে</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কী</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পরিমান</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ক্ষতি</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হয়েছে</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a:t>
                </a:r>
                <a:endParaRPr lang="en-US" sz="2400" dirty="0">
                  <a:blipFill>
                    <a:blip r:embed="rId3"/>
                    <a:tile tx="0" ty="0" sx="100000" sy="100000" flip="none" algn="tl"/>
                  </a:blipFill>
                  <a:latin typeface="NikoshBAN" panose="02000000000000000000" pitchFamily="2" charset="0"/>
                  <a:cs typeface="NikoshBAN" panose="02000000000000000000" pitchFamily="2" charset="0"/>
                </a:endParaRPr>
              </a:p>
            </p:txBody>
          </p:sp>
          <p:sp>
            <p:nvSpPr>
              <p:cNvPr id="10" name="TextBox 9"/>
              <p:cNvSpPr txBox="1"/>
              <p:nvPr/>
            </p:nvSpPr>
            <p:spPr>
              <a:xfrm>
                <a:off x="4292958" y="4376825"/>
                <a:ext cx="360608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না</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a:t>
                </a:r>
                <a:endParaRPr lang="en-US" sz="2400" dirty="0">
                  <a:blipFill>
                    <a:blip r:embed="rId3"/>
                    <a:tile tx="0" ty="0" sx="100000" sy="100000" flip="none" algn="tl"/>
                  </a:blipFill>
                  <a:latin typeface="NikoshBAN" panose="02000000000000000000" pitchFamily="2" charset="0"/>
                  <a:cs typeface="NikoshBAN" panose="02000000000000000000" pitchFamily="2" charset="0"/>
                </a:endParaRPr>
              </a:p>
            </p:txBody>
          </p:sp>
          <p:sp>
            <p:nvSpPr>
              <p:cNvPr id="11" name="TextBox 10"/>
              <p:cNvSpPr txBox="1"/>
              <p:nvPr/>
            </p:nvSpPr>
            <p:spPr>
              <a:xfrm>
                <a:off x="2928535" y="4917736"/>
                <a:ext cx="633493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অর্থা</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ৎ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এখানে</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অনিশ্চয়তা</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বিরাজ</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 </a:t>
                </a:r>
                <a:r>
                  <a:rPr lang="en-US" sz="2400" dirty="0" err="1" smtClean="0">
                    <a:blipFill>
                      <a:blip r:embed="rId3"/>
                      <a:tile tx="0" ty="0" sx="100000" sy="100000" flip="none" algn="tl"/>
                    </a:blipFill>
                    <a:latin typeface="NikoshBAN" panose="02000000000000000000" pitchFamily="2" charset="0"/>
                    <a:cs typeface="NikoshBAN" panose="02000000000000000000" pitchFamily="2" charset="0"/>
                  </a:rPr>
                  <a:t>করছে</a:t>
                </a:r>
                <a:r>
                  <a:rPr lang="en-US" sz="2400" dirty="0" smtClean="0">
                    <a:blipFill>
                      <a:blip r:embed="rId3"/>
                      <a:tile tx="0" ty="0" sx="100000" sy="100000" flip="none" algn="tl"/>
                    </a:blipFill>
                    <a:latin typeface="NikoshBAN" panose="02000000000000000000" pitchFamily="2" charset="0"/>
                    <a:cs typeface="NikoshBAN" panose="02000000000000000000" pitchFamily="2" charset="0"/>
                  </a:rPr>
                  <a:t>।</a:t>
                </a:r>
                <a:r>
                  <a:rPr lang="en-US" sz="3200" dirty="0" smtClean="0">
                    <a:blipFill>
                      <a:blip r:embed="rId3"/>
                      <a:tile tx="0" ty="0" sx="100000" sy="100000" flip="none" algn="tl"/>
                    </a:blipFill>
                    <a:latin typeface="NikoshBAN" panose="02000000000000000000" pitchFamily="2" charset="0"/>
                    <a:cs typeface="NikoshBAN" panose="02000000000000000000" pitchFamily="2" charset="0"/>
                  </a:rPr>
                  <a:t> </a:t>
                </a:r>
                <a:endParaRPr lang="en-US" sz="3200" dirty="0">
                  <a:blipFill>
                    <a:blip r:embed="rId3"/>
                    <a:tile tx="0" ty="0" sx="100000" sy="100000" flip="none" algn="tl"/>
                  </a:blipFill>
                  <a:latin typeface="NikoshBAN" panose="02000000000000000000" pitchFamily="2" charset="0"/>
                  <a:cs typeface="NikoshBAN" panose="02000000000000000000" pitchFamily="2" charset="0"/>
                </a:endParaRPr>
              </a:p>
            </p:txBody>
          </p:sp>
        </p:grpSp>
        <p:pic>
          <p:nvPicPr>
            <p:cNvPr id="12" name="Pictur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822431" y="1146220"/>
              <a:ext cx="4601129" cy="2601532"/>
            </a:xfrm>
            <a:prstGeom prst="rect">
              <a:avLst/>
            </a:prstGeom>
          </p:spPr>
        </p:pic>
      </p:grpSp>
    </p:spTree>
    <p:extLst>
      <p:ext uri="{BB962C8B-B14F-4D97-AF65-F5344CB8AC3E}">
        <p14:creationId xmlns="" xmlns:p14="http://schemas.microsoft.com/office/powerpoint/2010/main" val="5697388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87131" y="704538"/>
            <a:ext cx="9337183" cy="4634408"/>
            <a:chOff x="1687131" y="704538"/>
            <a:chExt cx="9337183" cy="4634408"/>
          </a:xfrm>
        </p:grpSpPr>
        <p:grpSp>
          <p:nvGrpSpPr>
            <p:cNvPr id="7" name="Group 6"/>
            <p:cNvGrpSpPr/>
            <p:nvPr/>
          </p:nvGrpSpPr>
          <p:grpSpPr>
            <a:xfrm>
              <a:off x="1687131" y="704538"/>
              <a:ext cx="9337183" cy="4634408"/>
              <a:chOff x="1687131" y="704538"/>
              <a:chExt cx="9337183" cy="4634408"/>
            </a:xfrm>
          </p:grpSpPr>
          <p:sp>
            <p:nvSpPr>
              <p:cNvPr id="9" name="TextBox 8"/>
              <p:cNvSpPr txBox="1"/>
              <p:nvPr/>
            </p:nvSpPr>
            <p:spPr>
              <a:xfrm>
                <a:off x="8465023" y="4754171"/>
                <a:ext cx="2559291"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err="1" smtClean="0">
                    <a:solidFill>
                      <a:schemeClr val="tx1"/>
                    </a:solidFill>
                    <a:latin typeface="NikoshBAN" panose="02000000000000000000" pitchFamily="2" charset="0"/>
                    <a:cs typeface="NikoshBAN" panose="02000000000000000000" pitchFamily="2" charset="0"/>
                  </a:rPr>
                  <a:t>অনিশ্চয়তা</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1713435" y="1553216"/>
                <a:ext cx="158355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err="1" smtClean="0">
                    <a:solidFill>
                      <a:srgbClr val="002060"/>
                    </a:solidFill>
                    <a:latin typeface="NikoshBAN" panose="02000000000000000000" pitchFamily="2" charset="0"/>
                    <a:cs typeface="NikoshBAN" panose="02000000000000000000" pitchFamily="2" charset="0"/>
                  </a:rPr>
                  <a:t>ঝুঁকি</a:t>
                </a:r>
                <a:r>
                  <a:rPr lang="en-US" sz="3200" dirty="0" smtClean="0">
                    <a:solidFill>
                      <a:srgbClr val="FF0000"/>
                    </a:solidFill>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7131" y="2266682"/>
                <a:ext cx="4520485" cy="2794714"/>
              </a:xfrm>
              <a:prstGeom prst="rect">
                <a:avLst/>
              </a:prstGeom>
            </p:spPr>
          </p:pic>
          <p:sp>
            <p:nvSpPr>
              <p:cNvPr id="3" name="TextBox 2"/>
              <p:cNvSpPr txBox="1"/>
              <p:nvPr/>
            </p:nvSpPr>
            <p:spPr>
              <a:xfrm>
                <a:off x="1764951" y="704538"/>
                <a:ext cx="8383390" cy="646331"/>
              </a:xfrm>
              <a:prstGeom prst="rect">
                <a:avLst/>
              </a:prstGeom>
              <a:noFill/>
            </p:spPr>
            <p:txBody>
              <a:bodyPr wrap="square" rtlCol="0">
                <a:spAutoFit/>
              </a:bodyPr>
              <a:lstStyle/>
              <a:p>
                <a:pPr algn="ctr"/>
                <a:r>
                  <a:rPr lang="en-US" sz="36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তাহলে</a:t>
                </a:r>
                <a:r>
                  <a:rPr lang="en-US" sz="36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আজকের</a:t>
                </a:r>
                <a:r>
                  <a:rPr lang="en-US" sz="36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পাঠের</a:t>
                </a:r>
                <a:r>
                  <a:rPr lang="en-US" sz="36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বিষয়</a:t>
                </a:r>
                <a:r>
                  <a:rPr lang="en-US" sz="36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হচ্ছে</a:t>
                </a:r>
                <a:r>
                  <a:rPr lang="en-US" sz="36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en-US" sz="36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gr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93983" y="1532586"/>
              <a:ext cx="4410298" cy="3026535"/>
            </a:xfrm>
            <a:prstGeom prst="rect">
              <a:avLst/>
            </a:prstGeom>
          </p:spPr>
        </p:pic>
      </p:grpSp>
    </p:spTree>
    <p:extLst>
      <p:ext uri="{BB962C8B-B14F-4D97-AF65-F5344CB8AC3E}">
        <p14:creationId xmlns="" xmlns:p14="http://schemas.microsoft.com/office/powerpoint/2010/main" val="14196405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1680" y="1528836"/>
            <a:ext cx="1920240" cy="584775"/>
          </a:xfrm>
          <a:prstGeom prst="rect">
            <a:avLst/>
          </a:prstGeom>
          <a:noFill/>
        </p:spPr>
        <p:txBody>
          <a:bodyPr wrap="square" rtlCol="0">
            <a:spAutoFit/>
          </a:bodyPr>
          <a:lstStyle/>
          <a:p>
            <a:r>
              <a:rPr lang="en-US" sz="3200" b="1" dirty="0" err="1" smtClean="0">
                <a:ln w="10541" cmpd="sng">
                  <a:solidFill>
                    <a:schemeClr val="accent1">
                      <a:shade val="88000"/>
                      <a:satMod val="110000"/>
                    </a:schemeClr>
                  </a:solidFill>
                  <a:prstDash val="solid"/>
                </a:ln>
                <a:solidFill>
                  <a:srgbClr val="002060"/>
                </a:solidFill>
                <a:latin typeface="NikoshBAN" panose="02000000000000000000" pitchFamily="2" charset="0"/>
                <a:cs typeface="NikoshBAN" panose="02000000000000000000" pitchFamily="2" charset="0"/>
              </a:rPr>
              <a:t>শিখনফল</a:t>
            </a:r>
            <a:r>
              <a:rPr lang="en-US" sz="3200" b="1" dirty="0" smtClean="0">
                <a:ln w="10541" cmpd="sng">
                  <a:solidFill>
                    <a:schemeClr val="accent1">
                      <a:shade val="88000"/>
                      <a:satMod val="110000"/>
                    </a:schemeClr>
                  </a:solidFill>
                  <a:prstDash val="solid"/>
                </a:ln>
                <a:solidFill>
                  <a:srgbClr val="002060"/>
                </a:solidFill>
                <a:latin typeface="NikoshBAN" panose="02000000000000000000" pitchFamily="2" charset="0"/>
                <a:cs typeface="NikoshBAN" panose="02000000000000000000" pitchFamily="2" charset="0"/>
              </a:rPr>
              <a:t>-</a:t>
            </a:r>
            <a:endParaRPr lang="en-US" sz="3200" b="1" dirty="0">
              <a:ln w="10541" cmpd="sng">
                <a:solidFill>
                  <a:schemeClr val="accent1">
                    <a:shade val="88000"/>
                    <a:satMod val="110000"/>
                  </a:schemeClr>
                </a:solidFill>
                <a:prstDash val="solid"/>
              </a:ln>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1815921" y="3354362"/>
            <a:ext cx="8912181" cy="107721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marL="457200" indent="-457200">
              <a:buFont typeface="Wingdings" panose="05000000000000000000" pitchFamily="2" charset="2"/>
              <a:buChar char="q"/>
            </a:pP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ঝুঁকি</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ও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অনিশ্চয়তার</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মধ্যে</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পার্থক্য</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ব্যাখ্যা</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করতে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পারবে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9" name="TextBox 8"/>
          <p:cNvSpPr txBox="1"/>
          <p:nvPr/>
        </p:nvSpPr>
        <p:spPr>
          <a:xfrm>
            <a:off x="1815923" y="4769054"/>
            <a:ext cx="8912180" cy="58477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Wingdings" panose="05000000000000000000" pitchFamily="2" charset="2"/>
              <a:buChar char="q"/>
            </a:pP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ঝুঁকি</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ও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অনিশ্চয়তা</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উৎস</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চিহ্নিত</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করতে</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পারবে</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p>
        </p:txBody>
      </p:sp>
      <p:sp>
        <p:nvSpPr>
          <p:cNvPr id="5" name="TextBox 4"/>
          <p:cNvSpPr txBox="1"/>
          <p:nvPr/>
        </p:nvSpPr>
        <p:spPr>
          <a:xfrm>
            <a:off x="1815926" y="2348989"/>
            <a:ext cx="8912179" cy="584775"/>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Wingdings" panose="05000000000000000000" pitchFamily="2" charset="2"/>
              <a:buChar char="q"/>
            </a:pP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ঝুঁকি</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ও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অনিশ্চয়তার</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ধারনা</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ব্যাখ্যা</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করতে</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পারবে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06924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1056" y="1571223"/>
            <a:ext cx="5797816" cy="3245476"/>
          </a:xfrm>
          <a:prstGeom prst="rect">
            <a:avLst/>
          </a:prstGeom>
        </p:spPr>
        <p:style>
          <a:lnRef idx="2">
            <a:schemeClr val="accent1"/>
          </a:lnRef>
          <a:fillRef idx="1">
            <a:schemeClr val="lt1"/>
          </a:fillRef>
          <a:effectRef idx="0">
            <a:schemeClr val="accent1"/>
          </a:effectRef>
          <a:fontRef idx="minor">
            <a:schemeClr val="dk1"/>
          </a:fontRef>
        </p:style>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31105" y="1600200"/>
            <a:ext cx="5911508" cy="3152104"/>
          </a:xfrm>
          <a:prstGeom prst="rect">
            <a:avLst/>
          </a:prstGeom>
        </p:spPr>
        <p:style>
          <a:lnRef idx="2">
            <a:schemeClr val="accent5"/>
          </a:lnRef>
          <a:fillRef idx="1">
            <a:schemeClr val="lt1"/>
          </a:fillRef>
          <a:effectRef idx="0">
            <a:schemeClr val="accent5"/>
          </a:effectRef>
          <a:fontRef idx="minor">
            <a:schemeClr val="dk1"/>
          </a:fontRef>
        </p:style>
      </p:pic>
      <p:sp>
        <p:nvSpPr>
          <p:cNvPr id="6" name="TextBox 5"/>
          <p:cNvSpPr txBox="1"/>
          <p:nvPr/>
        </p:nvSpPr>
        <p:spPr>
          <a:xfrm>
            <a:off x="914400" y="5105400"/>
            <a:ext cx="3556000"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2000" dirty="0" smtClean="0">
                <a:latin typeface="MS PMincho" pitchFamily="18" charset="-128"/>
                <a:ea typeface="MS PMincho" pitchFamily="18" charset="-128"/>
                <a:cs typeface="NikoshBAN" panose="02000000000000000000" pitchFamily="2" charset="0"/>
              </a:rPr>
              <a:t> </a:t>
            </a:r>
            <a:r>
              <a:rPr lang="en-US" sz="2000" dirty="0" smtClean="0">
                <a:latin typeface="MS PMincho" pitchFamily="18" charset="-128"/>
                <a:ea typeface="MS PMincho" pitchFamily="18" charset="-128"/>
                <a:cs typeface="NikoshBAN" panose="02000000000000000000" pitchFamily="2" charset="0"/>
              </a:rPr>
              <a:t>A + </a:t>
            </a:r>
            <a:r>
              <a:rPr lang="bn-BD" sz="2000" dirty="0" smtClean="0">
                <a:latin typeface="NikoshBAN" panose="02000000000000000000" pitchFamily="2" charset="0"/>
                <a:cs typeface="NikoshBAN" panose="02000000000000000000" pitchFamily="2" charset="0"/>
              </a:rPr>
              <a:t>প্রত্যাশা  </a:t>
            </a:r>
            <a:endParaRPr lang="en-US" sz="2000" dirty="0">
              <a:latin typeface="NikoshBAN" panose="02000000000000000000" pitchFamily="2" charset="0"/>
              <a:cs typeface="NikoshBAN" panose="02000000000000000000" pitchFamily="2" charset="0"/>
            </a:endParaRPr>
          </a:p>
        </p:txBody>
      </p:sp>
      <p:sp>
        <p:nvSpPr>
          <p:cNvPr id="9" name="TextBox 8"/>
          <p:cNvSpPr txBox="1"/>
          <p:nvPr/>
        </p:nvSpPr>
        <p:spPr>
          <a:xfrm>
            <a:off x="6658377" y="5027849"/>
            <a:ext cx="4903989"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2000" dirty="0" smtClean="0">
                <a:latin typeface="NikoshBAN" panose="02000000000000000000" pitchFamily="2" charset="0"/>
                <a:cs typeface="NikoshBAN" panose="02000000000000000000" pitchFamily="2" charset="0"/>
              </a:rPr>
              <a:t>ধানের বাম্পার ফলন প্রত্যাশা </a:t>
            </a:r>
            <a:endParaRPr lang="en-US" sz="2000" dirty="0">
              <a:latin typeface="NikoshBAN" panose="02000000000000000000" pitchFamily="2" charset="0"/>
              <a:cs typeface="NikoshBAN" panose="02000000000000000000" pitchFamily="2" charset="0"/>
            </a:endParaRPr>
          </a:p>
        </p:txBody>
      </p:sp>
      <p:sp>
        <p:nvSpPr>
          <p:cNvPr id="8" name="TextBox 7"/>
          <p:cNvSpPr txBox="1"/>
          <p:nvPr/>
        </p:nvSpPr>
        <p:spPr>
          <a:xfrm>
            <a:off x="1438143" y="713707"/>
            <a:ext cx="28448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bn-BD" sz="3200" dirty="0" smtClean="0">
                <a:solidFill>
                  <a:schemeClr val="accent2">
                    <a:lumMod val="50000"/>
                  </a:schemeClr>
                </a:solidFill>
                <a:latin typeface="NikoshBAN" panose="02000000000000000000" pitchFamily="2" charset="0"/>
                <a:cs typeface="NikoshBAN" panose="02000000000000000000" pitchFamily="2" charset="0"/>
              </a:rPr>
              <a:t>অনিশ্চয়তা</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7448286" y="739465"/>
            <a:ext cx="28448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bn-BD" sz="3200" dirty="0" smtClean="0">
                <a:solidFill>
                  <a:schemeClr val="accent2">
                    <a:lumMod val="50000"/>
                  </a:schemeClr>
                </a:solidFill>
                <a:latin typeface="NikoshBAN" panose="02000000000000000000" pitchFamily="2" charset="0"/>
                <a:cs typeface="NikoshBAN" panose="02000000000000000000" pitchFamily="2" charset="0"/>
              </a:rPr>
              <a:t>ঝুঁকি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272200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8" y="158728"/>
            <a:ext cx="7079087" cy="944562"/>
          </a:xfrm>
        </p:spPr>
        <p:style>
          <a:lnRef idx="2">
            <a:schemeClr val="accent1"/>
          </a:lnRef>
          <a:fillRef idx="1">
            <a:schemeClr val="lt1"/>
          </a:fillRef>
          <a:effectRef idx="0">
            <a:schemeClr val="accent1"/>
          </a:effectRef>
          <a:fontRef idx="minor">
            <a:schemeClr val="dk1"/>
          </a:fontRef>
        </p:style>
        <p:txBody>
          <a:bodyPr>
            <a:noAutofit/>
          </a:bodyPr>
          <a:lstStyle/>
          <a:p>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একজন ছাত্রের অনিশ্চয়তার বিভিন্ন দিক</a:t>
            </a:r>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3" name="Rounded Rectangle 2"/>
          <p:cNvSpPr/>
          <p:nvPr/>
        </p:nvSpPr>
        <p:spPr>
          <a:xfrm>
            <a:off x="5892800" y="1371600"/>
            <a:ext cx="5283200" cy="1295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2400" dirty="0" smtClean="0">
                <a:solidFill>
                  <a:schemeClr val="tx2">
                    <a:lumMod val="75000"/>
                  </a:schemeClr>
                </a:solidFill>
                <a:latin typeface="NikoshBAN" pitchFamily="2" charset="0"/>
                <a:cs typeface="NikoshBAN" pitchFamily="2" charset="0"/>
              </a:rPr>
              <a:t>পরীক্ষায় জিপিএ-৫ পাব কী?</a:t>
            </a:r>
            <a:endParaRPr lang="en-US" sz="2400" dirty="0">
              <a:solidFill>
                <a:schemeClr val="tx2">
                  <a:lumMod val="75000"/>
                </a:schemeClr>
              </a:solidFill>
              <a:latin typeface="NikoshBAN" pitchFamily="2" charset="0"/>
              <a:cs typeface="NikoshBAN" pitchFamily="2" charset="0"/>
            </a:endParaRPr>
          </a:p>
        </p:txBody>
      </p:sp>
      <p:sp>
        <p:nvSpPr>
          <p:cNvPr id="4" name="Rounded Rectangle 3"/>
          <p:cNvSpPr/>
          <p:nvPr/>
        </p:nvSpPr>
        <p:spPr>
          <a:xfrm>
            <a:off x="5892800" y="3048000"/>
            <a:ext cx="5080000" cy="1295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400" dirty="0" smtClean="0">
                <a:solidFill>
                  <a:schemeClr val="tx2">
                    <a:lumMod val="75000"/>
                  </a:schemeClr>
                </a:solidFill>
                <a:latin typeface="NikoshBAN" pitchFamily="2" charset="0"/>
                <a:cs typeface="NikoshBAN" pitchFamily="2" charset="0"/>
              </a:rPr>
              <a:t>লেখাপড়া শেষ করে চাকরি পাব কী?</a:t>
            </a:r>
            <a:endParaRPr lang="en-US" sz="2400" dirty="0">
              <a:solidFill>
                <a:schemeClr val="tx2">
                  <a:lumMod val="75000"/>
                </a:schemeClr>
              </a:solidFill>
              <a:latin typeface="NikoshBAN" pitchFamily="2" charset="0"/>
              <a:cs typeface="NikoshBAN" pitchFamily="2" charset="0"/>
            </a:endParaRPr>
          </a:p>
        </p:txBody>
      </p:sp>
      <p:sp>
        <p:nvSpPr>
          <p:cNvPr id="5" name="Rounded Rectangle 4"/>
          <p:cNvSpPr/>
          <p:nvPr/>
        </p:nvSpPr>
        <p:spPr>
          <a:xfrm>
            <a:off x="5892800" y="4800600"/>
            <a:ext cx="5080000" cy="1295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IN" sz="2400" dirty="0" smtClean="0">
                <a:solidFill>
                  <a:schemeClr val="tx2">
                    <a:lumMod val="75000"/>
                  </a:schemeClr>
                </a:solidFill>
                <a:latin typeface="NikoshBAN" pitchFamily="2" charset="0"/>
                <a:cs typeface="NikoshBAN" pitchFamily="2" charset="0"/>
              </a:rPr>
              <a:t>সমাজে প্রতিষ্ঠা লাভ করতে পারবো কী?</a:t>
            </a:r>
            <a:endParaRPr lang="en-US" sz="2400" dirty="0">
              <a:solidFill>
                <a:schemeClr val="tx2">
                  <a:lumMod val="75000"/>
                </a:schemeClr>
              </a:solidFill>
              <a:latin typeface="NikoshBAN" pitchFamily="2" charset="0"/>
              <a:cs typeface="NikoshBAN" pitchFamily="2" charset="0"/>
            </a:endParaRPr>
          </a:p>
        </p:txBody>
      </p:sp>
      <p:pic>
        <p:nvPicPr>
          <p:cNvPr id="6" name="Picture 5" descr="images-27.jpg"/>
          <p:cNvPicPr>
            <a:picLocks noChangeAspect="1"/>
          </p:cNvPicPr>
          <p:nvPr/>
        </p:nvPicPr>
        <p:blipFill>
          <a:blip r:embed="rId2"/>
          <a:stretch>
            <a:fillRect/>
          </a:stretch>
        </p:blipFill>
        <p:spPr>
          <a:xfrm>
            <a:off x="1275008" y="1563042"/>
            <a:ext cx="4312992" cy="4456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2000" y="1397000"/>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35200" y="5715001"/>
            <a:ext cx="7721600" cy="646331"/>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3600" dirty="0" smtClean="0">
                <a:latin typeface="NikoshBAN" pitchFamily="2" charset="0"/>
                <a:cs typeface="NikoshBAN" pitchFamily="2" charset="0"/>
              </a:rPr>
              <a:t>একজন ব্যাবসায়ির জীবনে অনিশ্চয়তা</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F08F3726-51E4-4B95-88F1-76AFB55A5C58}"/>
                                            </p:graphicEl>
                                          </p:spTgt>
                                        </p:tgtEl>
                                        <p:attrNameLst>
                                          <p:attrName>style.visibility</p:attrName>
                                        </p:attrNameLst>
                                      </p:cBhvr>
                                      <p:to>
                                        <p:strVal val="visible"/>
                                      </p:to>
                                    </p:set>
                                    <p:animEffect transition="in" filter="fade">
                                      <p:cBhvr>
                                        <p:cTn id="7" dur="2000"/>
                                        <p:tgtEl>
                                          <p:spTgt spid="2">
                                            <p:graphicEl>
                                              <a:dgm id="{F08F3726-51E4-4B95-88F1-76AFB55A5C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D2EF0C3-2146-48B0-B4B0-CD7B337C5342}"/>
                                            </p:graphicEl>
                                          </p:spTgt>
                                        </p:tgtEl>
                                        <p:attrNameLst>
                                          <p:attrName>style.visibility</p:attrName>
                                        </p:attrNameLst>
                                      </p:cBhvr>
                                      <p:to>
                                        <p:strVal val="visible"/>
                                      </p:to>
                                    </p:set>
                                    <p:animEffect transition="in" filter="fade">
                                      <p:cBhvr>
                                        <p:cTn id="12" dur="2000"/>
                                        <p:tgtEl>
                                          <p:spTgt spid="2">
                                            <p:graphicEl>
                                              <a:dgm id="{3D2EF0C3-2146-48B0-B4B0-CD7B337C534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39800268-3A24-4E7D-8160-BF65883BD1DC}"/>
                                            </p:graphicEl>
                                          </p:spTgt>
                                        </p:tgtEl>
                                        <p:attrNameLst>
                                          <p:attrName>style.visibility</p:attrName>
                                        </p:attrNameLst>
                                      </p:cBhvr>
                                      <p:to>
                                        <p:strVal val="visible"/>
                                      </p:to>
                                    </p:set>
                                    <p:animEffect transition="in" filter="fade">
                                      <p:cBhvr>
                                        <p:cTn id="15" dur="2000"/>
                                        <p:tgtEl>
                                          <p:spTgt spid="2">
                                            <p:graphicEl>
                                              <a:dgm id="{39800268-3A24-4E7D-8160-BF65883BD1D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179D8971-B84E-49E2-8720-E2C476143A49}"/>
                                            </p:graphicEl>
                                          </p:spTgt>
                                        </p:tgtEl>
                                        <p:attrNameLst>
                                          <p:attrName>style.visibility</p:attrName>
                                        </p:attrNameLst>
                                      </p:cBhvr>
                                      <p:to>
                                        <p:strVal val="visible"/>
                                      </p:to>
                                    </p:set>
                                    <p:animEffect transition="in" filter="fade">
                                      <p:cBhvr>
                                        <p:cTn id="20" dur="2000"/>
                                        <p:tgtEl>
                                          <p:spTgt spid="2">
                                            <p:graphicEl>
                                              <a:dgm id="{179D8971-B84E-49E2-8720-E2C476143A4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936C2AD2-D73E-4B52-A6F6-EE508FCD1629}"/>
                                            </p:graphicEl>
                                          </p:spTgt>
                                        </p:tgtEl>
                                        <p:attrNameLst>
                                          <p:attrName>style.visibility</p:attrName>
                                        </p:attrNameLst>
                                      </p:cBhvr>
                                      <p:to>
                                        <p:strVal val="visible"/>
                                      </p:to>
                                    </p:set>
                                    <p:animEffect transition="in" filter="fade">
                                      <p:cBhvr>
                                        <p:cTn id="23" dur="2000"/>
                                        <p:tgtEl>
                                          <p:spTgt spid="2">
                                            <p:graphicEl>
                                              <a:dgm id="{936C2AD2-D73E-4B52-A6F6-EE508FCD162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E45E14FF-CED6-410B-BAB7-003132DD0C44}"/>
                                            </p:graphicEl>
                                          </p:spTgt>
                                        </p:tgtEl>
                                        <p:attrNameLst>
                                          <p:attrName>style.visibility</p:attrName>
                                        </p:attrNameLst>
                                      </p:cBhvr>
                                      <p:to>
                                        <p:strVal val="visible"/>
                                      </p:to>
                                    </p:set>
                                    <p:animEffect transition="in" filter="fade">
                                      <p:cBhvr>
                                        <p:cTn id="28" dur="2000"/>
                                        <p:tgtEl>
                                          <p:spTgt spid="2">
                                            <p:graphicEl>
                                              <a:dgm id="{E45E14FF-CED6-410B-BAB7-003132DD0C4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76DC8A65-9B05-4BE2-9589-9A8D1BF6458A}"/>
                                            </p:graphicEl>
                                          </p:spTgt>
                                        </p:tgtEl>
                                        <p:attrNameLst>
                                          <p:attrName>style.visibility</p:attrName>
                                        </p:attrNameLst>
                                      </p:cBhvr>
                                      <p:to>
                                        <p:strVal val="visible"/>
                                      </p:to>
                                    </p:set>
                                    <p:animEffect transition="in" filter="fade">
                                      <p:cBhvr>
                                        <p:cTn id="31" dur="2000"/>
                                        <p:tgtEl>
                                          <p:spTgt spid="2">
                                            <p:graphicEl>
                                              <a:dgm id="{76DC8A65-9B05-4BE2-9589-9A8D1BF6458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7E81202A-0BCE-46E4-A2BA-6016296BE2BB}"/>
                                            </p:graphicEl>
                                          </p:spTgt>
                                        </p:tgtEl>
                                        <p:attrNameLst>
                                          <p:attrName>style.visibility</p:attrName>
                                        </p:attrNameLst>
                                      </p:cBhvr>
                                      <p:to>
                                        <p:strVal val="visible"/>
                                      </p:to>
                                    </p:set>
                                    <p:animEffect transition="in" filter="fade">
                                      <p:cBhvr>
                                        <p:cTn id="36" dur="2000"/>
                                        <p:tgtEl>
                                          <p:spTgt spid="2">
                                            <p:graphicEl>
                                              <a:dgm id="{7E81202A-0BCE-46E4-A2BA-6016296BE2BB}"/>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CAE68E9E-D22C-4C97-BF79-A93AB3B9EADD}"/>
                                            </p:graphicEl>
                                          </p:spTgt>
                                        </p:tgtEl>
                                        <p:attrNameLst>
                                          <p:attrName>style.visibility</p:attrName>
                                        </p:attrNameLst>
                                      </p:cBhvr>
                                      <p:to>
                                        <p:strVal val="visible"/>
                                      </p:to>
                                    </p:set>
                                    <p:animEffect transition="in" filter="fade">
                                      <p:cBhvr>
                                        <p:cTn id="39" dur="2000"/>
                                        <p:tgtEl>
                                          <p:spTgt spid="2">
                                            <p:graphicEl>
                                              <a:dgm id="{CAE68E9E-D22C-4C97-BF79-A93AB3B9EAD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32843C7D-2A0D-4037-9366-4FE9FCD04982}"/>
                                            </p:graphicEl>
                                          </p:spTgt>
                                        </p:tgtEl>
                                        <p:attrNameLst>
                                          <p:attrName>style.visibility</p:attrName>
                                        </p:attrNameLst>
                                      </p:cBhvr>
                                      <p:to>
                                        <p:strVal val="visible"/>
                                      </p:to>
                                    </p:set>
                                    <p:animEffect transition="in" filter="fade">
                                      <p:cBhvr>
                                        <p:cTn id="44" dur="2000"/>
                                        <p:tgtEl>
                                          <p:spTgt spid="2">
                                            <p:graphicEl>
                                              <a:dgm id="{32843C7D-2A0D-4037-9366-4FE9FCD04982}"/>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05CB51F0-05B2-4A01-A7F1-E04D771B6042}"/>
                                            </p:graphicEl>
                                          </p:spTgt>
                                        </p:tgtEl>
                                        <p:attrNameLst>
                                          <p:attrName>style.visibility</p:attrName>
                                        </p:attrNameLst>
                                      </p:cBhvr>
                                      <p:to>
                                        <p:strVal val="visible"/>
                                      </p:to>
                                    </p:set>
                                    <p:animEffect transition="in" filter="fade">
                                      <p:cBhvr>
                                        <p:cTn id="47" dur="2000"/>
                                        <p:tgtEl>
                                          <p:spTgt spid="2">
                                            <p:graphicEl>
                                              <a:dgm id="{05CB51F0-05B2-4A01-A7F1-E04D771B60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1004</TotalTime>
  <Words>968</Words>
  <Application>Microsoft Office PowerPoint</Application>
  <PresentationFormat>Custom</PresentationFormat>
  <Paragraphs>187</Paragraphs>
  <Slides>30</Slides>
  <Notes>1</Notes>
  <HiddenSlides>0</HiddenSlides>
  <MMClips>0</MMClips>
  <ScaleCrop>false</ScaleCrop>
  <HeadingPairs>
    <vt:vector size="6" baseType="variant">
      <vt:variant>
        <vt:lpstr>Theme</vt:lpstr>
      </vt:variant>
      <vt:variant>
        <vt:i4>1</vt:i4>
      </vt:variant>
      <vt:variant>
        <vt:lpstr>Slide Titles</vt:lpstr>
      </vt:variant>
      <vt:variant>
        <vt:i4>30</vt:i4>
      </vt:variant>
      <vt:variant>
        <vt:lpstr>Custom Shows</vt:lpstr>
      </vt:variant>
      <vt:variant>
        <vt:i4>1</vt:i4>
      </vt:variant>
    </vt:vector>
  </HeadingPairs>
  <TitlesOfParts>
    <vt:vector size="32" baseType="lpstr">
      <vt:lpstr>Flow</vt:lpstr>
      <vt:lpstr>Slide 1</vt:lpstr>
      <vt:lpstr>Slide 2</vt:lpstr>
      <vt:lpstr>Slide 3</vt:lpstr>
      <vt:lpstr>Slide 4</vt:lpstr>
      <vt:lpstr>Slide 5</vt:lpstr>
      <vt:lpstr>Slide 6</vt:lpstr>
      <vt:lpstr>Slide 7</vt:lpstr>
      <vt:lpstr>একজন ছাত্রের অনিশ্চয়তার বিভিন্ন দিক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Custom Show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Computer</dc:creator>
  <cp:lastModifiedBy>user</cp:lastModifiedBy>
  <cp:revision>200</cp:revision>
  <dcterms:created xsi:type="dcterms:W3CDTF">2019-08-29T14:40:46Z</dcterms:created>
  <dcterms:modified xsi:type="dcterms:W3CDTF">2020-04-15T06:52:49Z</dcterms:modified>
</cp:coreProperties>
</file>