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7" r:id="rId2"/>
    <p:sldId id="266" r:id="rId3"/>
    <p:sldId id="298" r:id="rId4"/>
    <p:sldId id="260" r:id="rId5"/>
    <p:sldId id="308" r:id="rId6"/>
    <p:sldId id="309" r:id="rId7"/>
    <p:sldId id="310" r:id="rId8"/>
    <p:sldId id="311" r:id="rId9"/>
    <p:sldId id="261" r:id="rId10"/>
    <p:sldId id="312" r:id="rId11"/>
    <p:sldId id="306" r:id="rId12"/>
    <p:sldId id="307" r:id="rId13"/>
    <p:sldId id="299" r:id="rId14"/>
    <p:sldId id="313" r:id="rId15"/>
    <p:sldId id="314" r:id="rId16"/>
    <p:sldId id="30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5C5DD-9763-45CC-946F-3E6C8B5B45C6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7BC9E-AA7B-4974-B7CB-BB4F61E8C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BC9E-AA7B-4974-B7CB-BB4F61E8C2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ap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I:\NH Modern\n.H\Conten\flower-background-welcome-white-label-36957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296275" cy="6970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098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সমতলভূমির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নদীপূর্ণ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দক্ষিণাঞ্চলে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IPAXGLYG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3962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OIPV8BDR2L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19400"/>
            <a:ext cx="4343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4478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নৌপথ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নৌপথ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সুলভ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নিম্নভূমি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ভোলা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মাদারিপুর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নৌপথ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দক্ষিণাঅঞ্চলে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IP7E4REV2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4114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OIPZZXWP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590800"/>
            <a:ext cx="4038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3716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আকাশপথ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পচনশীল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যুদ্ধবিগ্রহ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দুবিক্ষ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বিমানবন্দর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8800"/>
            <a:ext cx="4038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OIP0VUE2LT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6764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কৃষিপণ্য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সমতলভূমির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নিম্নভূমি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নদীপূর্ণ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সড়কপথ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40386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182795-9-dhaka-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41148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3352800" y="685800"/>
            <a:ext cx="3276600" cy="8382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7848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১। </a:t>
            </a:r>
            <a:r>
              <a:rPr lang="en-US" sz="2000" b="1" dirty="0" err="1" smtClean="0"/>
              <a:t>রেল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নদী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আকাশ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সড়ক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পথে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যোগাযোগের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একটি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সুবিধা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লিখ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838200" y="1600200"/>
            <a:ext cx="2590800" cy="7620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276600"/>
            <a:ext cx="7848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১।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রেল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নদী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আকাশ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সড়ক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পথে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যোগাযোগের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বৈশিষ্ট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লিখ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।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657600"/>
            <a:ext cx="8229600" cy="2286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GB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GB" sz="66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GB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ি </a:t>
            </a:r>
            <a:r>
              <a:rPr kumimoji="0" lang="en-GB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হত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ে </a:t>
            </a:r>
            <a:r>
              <a:rPr kumimoji="0" lang="en-GB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সড়কপথ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kumimoji="0" lang="en-GB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রেলপথ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kumimoji="0" lang="en-GB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নৌপথ</a:t>
            </a:r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চলাচলের</a:t>
            </a:r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ক্ষেত্র</a:t>
            </a:r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ে </a:t>
            </a:r>
            <a:r>
              <a:rPr lang="en-GB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দুর্</a:t>
            </a:r>
            <a:r>
              <a:rPr lang="en-GB" alt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ঘটন</a:t>
            </a:r>
            <a:r>
              <a:rPr lang="en-GB" alt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en-GB" alt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এড়াত</a:t>
            </a:r>
            <a:r>
              <a:rPr lang="en-GB" alt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alt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GB" alt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GB" alt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একট</a:t>
            </a:r>
            <a:r>
              <a:rPr lang="en-GB" alt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GB" alt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তালিক</a:t>
            </a:r>
            <a:r>
              <a:rPr lang="en-GB" alt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en-GB" alt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তৈর</a:t>
            </a:r>
            <a:r>
              <a:rPr lang="en-GB" alt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en-GB" alt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alt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আনব</a:t>
            </a:r>
            <a:r>
              <a:rPr lang="en-GB" alt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ে।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01000" cy="4343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ngf1f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5486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99953" y="457200"/>
            <a:ext cx="3881847" cy="91440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33400" y="1447800"/>
            <a:ext cx="4572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আশিষ কুমার বর্ম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 এন.এইচ.মডার্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676177"/>
            <a:ext cx="3429000" cy="433195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1100"/>
              </a:spcBef>
              <a:buSzTx/>
              <a:buNone/>
            </a:pPr>
            <a:r>
              <a:rPr lang="en-US" altLang="en-US" sz="2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altLang="en-US" sz="2400" b="1" dirty="0" smtClean="0">
                <a:latin typeface="NikoshBAN" pitchFamily="2" charset="0"/>
                <a:cs typeface="NikoshBAN" pitchFamily="2" charset="0"/>
              </a:rPr>
              <a:t> : ৯</a:t>
            </a:r>
            <a:r>
              <a:rPr lang="bn-BD" altLang="en-US" sz="24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alt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altLang="en-US" sz="2400" b="1" dirty="0" smtClean="0">
                <a:latin typeface="NikoshBAN" pitchFamily="2" charset="0"/>
                <a:cs typeface="NikoshBAN" pitchFamily="2" charset="0"/>
              </a:rPr>
              <a:t>১০ম</a:t>
            </a:r>
            <a:endParaRPr lang="bn-IN" altLang="en-US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Bef>
                <a:spcPts val="1100"/>
              </a:spcBef>
              <a:buSzTx/>
              <a:buNone/>
            </a:pPr>
            <a:r>
              <a:rPr lang="en-US" altLang="en-US" sz="2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altLang="en-US" sz="24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altLang="en-US" sz="2400" b="1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alt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2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alt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100"/>
              </a:spcBef>
              <a:buSzTx/>
              <a:buNone/>
            </a:pPr>
            <a:r>
              <a:rPr lang="en-US" altLang="en-US" sz="24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altLang="en-US" sz="24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altLang="en-US" sz="2400" b="1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bn-IN" altLang="en-US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2606864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IP7E4REV2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0"/>
            <a:ext cx="4038600" cy="264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OIPBURDBX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89656"/>
            <a:ext cx="3733800" cy="255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untitled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200400"/>
            <a:ext cx="3733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00400"/>
            <a:ext cx="4114800" cy="270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66800"/>
            <a:ext cx="5257800" cy="10515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en-US" sz="6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alt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6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183880" cy="914400"/>
          </a:xfrm>
        </p:spPr>
        <p:txBody>
          <a:bodyPr>
            <a:noAutofit/>
          </a:bodyPr>
          <a:lstStyle/>
          <a:p>
            <a:pPr algn="ctr">
              <a:spcBef>
                <a:spcPts val="1100"/>
              </a:spcBef>
              <a:buSzTx/>
              <a:buNone/>
            </a:pPr>
            <a:r>
              <a:rPr lang="en-GB" altLang="en-US" sz="40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altLang="en-US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GB" altLang="en-US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ব্যবস্থ</a:t>
            </a:r>
            <a:r>
              <a:rPr lang="en-GB" altLang="en-US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া</a:t>
            </a:r>
            <a:endParaRPr lang="en-US" altLang="en-US" sz="36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4" name="Action Button: Forward or Next 3">
            <a:hlinkClick r:id="" action="ppaction://noaction" highlightClick="1"/>
          </p:cNvPr>
          <p:cNvSpPr/>
          <p:nvPr/>
        </p:nvSpPr>
        <p:spPr>
          <a:xfrm>
            <a:off x="685800" y="3352800"/>
            <a:ext cx="5334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BURDBX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489656"/>
            <a:ext cx="8077201" cy="545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5943600"/>
            <a:ext cx="6477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রেল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যোগাযোগ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ব্যবস্থা</a:t>
            </a:r>
            <a:endParaRPr lang="en-US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7E4REV2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22" y="457200"/>
            <a:ext cx="8409678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5943600"/>
            <a:ext cx="6477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নদী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যোগাযোগ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ব্যবস্থা</a:t>
            </a:r>
            <a:endParaRPr lang="en-US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5233"/>
            <a:ext cx="8534400" cy="5445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5943600"/>
            <a:ext cx="6477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আকাশ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যোগাযোগ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ব্যবস্থা</a:t>
            </a:r>
            <a:endParaRPr lang="en-US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5344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5943600"/>
            <a:ext cx="6477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সড়ক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যোগাযোগ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ব্যবস্থা</a:t>
            </a:r>
            <a:endParaRPr lang="en-US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82000" cy="2590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buSzTx/>
              <a:buNone/>
            </a:pP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রেল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ব্যবস্থ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বলত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ে;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SzTx/>
              <a:buNone/>
            </a:pP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ী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ব্যবস্থ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বলত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ে;  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SzTx/>
              <a:buNone/>
            </a:pP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GB" alt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ব্যবস্থ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বলত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ে;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SzTx/>
              <a:buNone/>
            </a:pP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ব্যবস্থ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বলত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ে;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286000" y="457200"/>
            <a:ext cx="4191000" cy="1371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alt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এই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শেষে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শিক্ষার্থীরা</a:t>
            </a:r>
            <a:r>
              <a:rPr lang="en-US" sz="3200" b="1" dirty="0" smtClean="0"/>
              <a:t>……………………..</a:t>
            </a:r>
            <a:endParaRPr lang="en-US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736</TotalTime>
  <Words>298</Words>
  <Application>Microsoft Office PowerPoint</Application>
  <PresentationFormat>On-screen Show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আজকের পাঠ </vt:lpstr>
      <vt:lpstr>Slide 5</vt:lpstr>
      <vt:lpstr>Slide 6</vt:lpstr>
      <vt:lpstr>Slide 7</vt:lpstr>
      <vt:lpstr>Slide 8</vt:lpstr>
      <vt:lpstr>Slide 9</vt:lpstr>
      <vt:lpstr>রেলপথ: ভারী দ্রব্য পরিবহন, শিল্প ও কৃষিজ দ্রব্য, শ্রমিক পরিবহন, প্রভৃতি ক্ষেত্রে রেলপথ অত্যন্ত গুরুত্বপূর্ণ। সমতলভূমির জন্য রেলপথ সুবিধাজনক। নদীপূর্ণ অঞ্চলে, পার্বত্য অঞ্চলে, দক্ষিণাঞ্চলে রেলপথ কম।</vt:lpstr>
      <vt:lpstr>নৌপথ: নৌপথ বাংলাদেশের সুলভ পরিবহন ও যাতায়াত ব্যবস্থা। নিম্নভূমি অঞ্চলে সড়কপথ ও রেলপথ গড়ে উঠতে পারেনা। তাই ভোলা, মাদারিপুর, বরিশাল অঞ্চলে নৌপথ প্রধান যোগাযোগ ব্যবস্থা । তাই বাংলাদেশের দক্ষিণাঅঞ্চলে নৌপথ বেশি ব্যবহৃত হয়।</vt:lpstr>
      <vt:lpstr>আকাশপথ: দ্রুত ডাক চলাচল, পচনশীল দ্রব্য প্রেরণ, যুদ্ধবিগ্রহ, দুবিক্ষ প্রভৃতি ক্ষেত্রে গুরুত্বপূর্ণ ভূমিকা পালন করে। বাংলাদেশে ৩টি বিমানবন্দর রয়েছে ।</vt:lpstr>
      <vt:lpstr>সড়কপথ: উৎপাদিত কৃষিপণ্য বন্টন, দ্রুত যোগাযোগ ব্যবস্থার জন্য সড়কপথ অত্যন্ত গুরুত্বপূর্ণ। সমতলভূমির জন্য ঢাকা, খুলনা, চট্টগ্রাম ও সিলেট অঞ্চলে অনেক সড়কপথ গড়ে উঠেছে। নিম্নভূমি ও নদীপূর্ণ অঞ্চলে সড়কপথ কম।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MY</dc:creator>
  <cp:lastModifiedBy>personal</cp:lastModifiedBy>
  <cp:revision>170</cp:revision>
  <dcterms:created xsi:type="dcterms:W3CDTF">2006-08-16T00:00:00Z</dcterms:created>
  <dcterms:modified xsi:type="dcterms:W3CDTF">2020-04-16T06:38:24Z</dcterms:modified>
</cp:coreProperties>
</file>