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media3.gif" ContentType="video/unknown"/>
  <Override PartName="/ppt/media/media7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2"/>
  </p:notesMasterIdLst>
  <p:sldIdLst>
    <p:sldId id="267" r:id="rId6"/>
    <p:sldId id="285" r:id="rId7"/>
    <p:sldId id="283" r:id="rId8"/>
    <p:sldId id="257" r:id="rId9"/>
    <p:sldId id="258" r:id="rId10"/>
    <p:sldId id="273" r:id="rId11"/>
    <p:sldId id="260" r:id="rId12"/>
    <p:sldId id="286" r:id="rId13"/>
    <p:sldId id="287" r:id="rId14"/>
    <p:sldId id="296" r:id="rId15"/>
    <p:sldId id="298" r:id="rId16"/>
    <p:sldId id="288" r:id="rId17"/>
    <p:sldId id="289" r:id="rId18"/>
    <p:sldId id="290" r:id="rId19"/>
    <p:sldId id="297" r:id="rId20"/>
    <p:sldId id="299" r:id="rId21"/>
    <p:sldId id="291" r:id="rId22"/>
    <p:sldId id="292" r:id="rId23"/>
    <p:sldId id="295" r:id="rId24"/>
    <p:sldId id="280" r:id="rId25"/>
    <p:sldId id="281" r:id="rId26"/>
    <p:sldId id="282" r:id="rId27"/>
    <p:sldId id="278" r:id="rId28"/>
    <p:sldId id="293" r:id="rId29"/>
    <p:sldId id="29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32081B"/>
    <a:srgbClr val="891549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7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93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5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15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4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71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8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5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8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30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43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47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86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52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6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9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4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1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844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3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07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48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37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24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20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27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6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9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10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325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74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09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44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4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13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99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51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3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75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22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50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965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15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5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7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../media/audio4.wav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19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audio" Target="../media/audio4.wav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8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../media/audio4.wav"/><Relationship Id="rId2" Type="http://schemas.openxmlformats.org/officeDocument/2006/relationships/video" Target="../media/media7.gif"/><Relationship Id="rId1" Type="http://schemas.microsoft.com/office/2007/relationships/media" Target="../media/media7.gif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4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6.wav"/><Relationship Id="rId11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.wav"/><Relationship Id="rId12" Type="http://schemas.openxmlformats.org/officeDocument/2006/relationships/audio" Target="../media/audio4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6.wav"/><Relationship Id="rId11" Type="http://schemas.openxmlformats.org/officeDocument/2006/relationships/image" Target="../media/image16.png"/><Relationship Id="rId5" Type="http://schemas.openxmlformats.org/officeDocument/2006/relationships/audio" Target="../media/audio5.wav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.wav"/><Relationship Id="rId12" Type="http://schemas.openxmlformats.org/officeDocument/2006/relationships/audio" Target="../media/audio8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image" Target="../media/image16.png"/><Relationship Id="rId5" Type="http://schemas.openxmlformats.org/officeDocument/2006/relationships/audio" Target="../media/audio5.wav"/><Relationship Id="rId10" Type="http://schemas.microsoft.com/office/2007/relationships/hdphoto" Target="../media/hdphoto1.wdp"/><Relationship Id="rId4" Type="http://schemas.openxmlformats.org/officeDocument/2006/relationships/audio" Target="../media/audio8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235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14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 lad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5356" y="0"/>
            <a:ext cx="842924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3505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ঘন্টা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ঘ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9520" y="5324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3505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ঘাস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ঘ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2840" y="5281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voltage.wav"/>
          </p:stSnd>
        </p:sndAc>
      </p:transition>
    </mc:Choice>
    <mc:Fallback xmlns="">
      <p:transition spd="slow">
        <p:fade/>
        <p:sndAc>
          <p:stSnd>
            <p:snd r:embed="rId10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9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3739640"/>
            <a:ext cx="4114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ঘোড়া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ঘ</a:t>
            </a: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41298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8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8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F2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o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0"/>
            <a:ext cx="891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3505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ঘাট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ঘ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8616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377"/>
            <a:ext cx="11506200" cy="648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86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ঘনক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ঘ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68100" y="5491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9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BC9E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0084" y="0"/>
            <a:ext cx="9274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76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 মাধবীলতা ফুলের 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235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9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4533"/>
            <a:ext cx="8229600" cy="418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1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40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pplause.wav"/>
          </p:stSnd>
        </p:sndAc>
      </p:transition>
    </mc:Choice>
    <mc:Fallback xmlns="">
      <p:transition spd="slow">
        <p:dissolv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21054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গম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17244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lang="en-US" sz="48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3084" y="3233058"/>
            <a:ext cx="2120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lang="en-US" sz="4800" b="1" noProof="0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15255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3784" y="4724400"/>
            <a:ext cx="1800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..ই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36881"/>
              </p:ext>
            </p:extLst>
          </p:nvPr>
        </p:nvGraphicFramePr>
        <p:xfrm>
          <a:off x="1600200" y="1833211"/>
          <a:ext cx="7874000" cy="3577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77000" y="3222057"/>
            <a:ext cx="5743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1905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4089" y="4717535"/>
            <a:ext cx="7635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6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গাড়ি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কলম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93217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80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35699"/>
              </p:ext>
            </p:extLst>
          </p:nvPr>
        </p:nvGraphicFramePr>
        <p:xfrm>
          <a:off x="1295400" y="1537243"/>
          <a:ext cx="812800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657600" y="2286000"/>
            <a:ext cx="2819400" cy="2819400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3810000" y="3200400"/>
            <a:ext cx="2689860" cy="1029293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1"/>
          </p:cNvCxnSpPr>
          <p:nvPr/>
        </p:nvCxnSpPr>
        <p:spPr>
          <a:xfrm flipV="1">
            <a:off x="3581400" y="3228575"/>
            <a:ext cx="2918460" cy="962425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429000" y="2133600"/>
            <a:ext cx="3200400" cy="3048000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6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057400"/>
            <a:ext cx="4876800" cy="286232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নাজমুল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হক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ctr">
              <a:defRPr/>
            </a:pP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টানমান্দাইল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আখাউড়া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ব্রাহ্মণবাড়িয়া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endParaRPr lang="en-US" sz="3600" b="1" dirty="0">
              <a:ln/>
              <a:solidFill>
                <a:srgbClr val="C00000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নির্মা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ণে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57200" y="1371600"/>
            <a:ext cx="3429000" cy="3505200"/>
            <a:chOff x="533400" y="1371600"/>
            <a:chExt cx="3124200" cy="3733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1200" dirty="0" smtClean="0"/>
                <a:t>মুক্তিযুদ্ধের চেতনাদীপ্ত সংস্কৃতির রাজধানী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820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ঘ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012" y="50467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33912"/>
              </p:ext>
            </p:extLst>
          </p:nvPr>
        </p:nvGraphicFramePr>
        <p:xfrm>
          <a:off x="5105400" y="2209800"/>
          <a:ext cx="2362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Packager Shell Object" showAsIcon="1" r:id="rId5" imgW="855000" imgH="554760" progId="Package">
                  <p:embed/>
                </p:oleObj>
              </mc:Choice>
              <mc:Fallback>
                <p:oleObj name="Packager Shell Object" showAsIcon="1" r:id="rId5" imgW="855000" imgH="554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09800"/>
                        <a:ext cx="2362200" cy="1485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75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7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11"/>
            <a:ext cx="12192000" cy="6814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2743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014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77240"/>
            <a:ext cx="5410200" cy="4861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298704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ঘ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76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ঘ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7305</TotalTime>
  <Words>177</Words>
  <Application>Microsoft Office PowerPoint</Application>
  <PresentationFormat>Widescreen</PresentationFormat>
  <Paragraphs>82</Paragraphs>
  <Slides>26</Slides>
  <Notes>1</Notes>
  <HiddenSlides>0</HiddenSlides>
  <MMClips>10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771</cp:revision>
  <dcterms:created xsi:type="dcterms:W3CDTF">2006-08-16T00:00:00Z</dcterms:created>
  <dcterms:modified xsi:type="dcterms:W3CDTF">2020-04-16T10:31:36Z</dcterms:modified>
</cp:coreProperties>
</file>