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6.wav" ContentType="audio/wav"/>
  <Override PartName="/ppt/media/audio7.wav" ContentType="audio/wav"/>
  <Override PartName="/ppt/media/media3.gif" ContentType="video/unknown"/>
  <Override PartName="/ppt/media/media7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notesMasterIdLst>
    <p:notesMasterId r:id="rId31"/>
  </p:notesMasterIdLst>
  <p:sldIdLst>
    <p:sldId id="286" r:id="rId4"/>
    <p:sldId id="267" r:id="rId5"/>
    <p:sldId id="283" r:id="rId6"/>
    <p:sldId id="257" r:id="rId7"/>
    <p:sldId id="258" r:id="rId8"/>
    <p:sldId id="273" r:id="rId9"/>
    <p:sldId id="260" r:id="rId10"/>
    <p:sldId id="287" r:id="rId11"/>
    <p:sldId id="288" r:id="rId12"/>
    <p:sldId id="296" r:id="rId13"/>
    <p:sldId id="298" r:id="rId14"/>
    <p:sldId id="289" r:id="rId15"/>
    <p:sldId id="290" r:id="rId16"/>
    <p:sldId id="291" r:id="rId17"/>
    <p:sldId id="297" r:id="rId18"/>
    <p:sldId id="299" r:id="rId19"/>
    <p:sldId id="292" r:id="rId20"/>
    <p:sldId id="293" r:id="rId21"/>
    <p:sldId id="294" r:id="rId22"/>
    <p:sldId id="295" r:id="rId23"/>
    <p:sldId id="280" r:id="rId24"/>
    <p:sldId id="281" r:id="rId25"/>
    <p:sldId id="282" r:id="rId26"/>
    <p:sldId id="278" r:id="rId27"/>
    <p:sldId id="266" r:id="rId28"/>
    <p:sldId id="279" r:id="rId29"/>
    <p:sldId id="2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F2"/>
    <a:srgbClr val="891549"/>
    <a:srgbClr val="32081B"/>
    <a:srgbClr val="CC0066"/>
    <a:srgbClr val="D7823C"/>
    <a:srgbClr val="4C0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65" d="100"/>
          <a:sy n="65" d="100"/>
        </p:scale>
        <p:origin x="7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24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69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35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61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03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68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158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109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699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34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321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15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657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790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76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03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175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70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434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54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0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6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7.wav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10" Type="http://schemas.openxmlformats.org/officeDocument/2006/relationships/audio" Target="../media/audio5.wav"/><Relationship Id="rId4" Type="http://schemas.openxmlformats.org/officeDocument/2006/relationships/audio" Target="../media/audio5.wav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7.wav"/><Relationship Id="rId2" Type="http://schemas.openxmlformats.org/officeDocument/2006/relationships/video" Target="../media/media7.gif"/><Relationship Id="rId1" Type="http://schemas.microsoft.com/office/2007/relationships/media" Target="../media/media7.gif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8.wav"/><Relationship Id="rId11" Type="http://schemas.openxmlformats.org/officeDocument/2006/relationships/audio" Target="../media/audio9.wav"/><Relationship Id="rId5" Type="http://schemas.openxmlformats.org/officeDocument/2006/relationships/audio" Target="../media/audio6.wav"/><Relationship Id="rId10" Type="http://schemas.openxmlformats.org/officeDocument/2006/relationships/image" Target="../media/image17.png"/><Relationship Id="rId4" Type="http://schemas.openxmlformats.org/officeDocument/2006/relationships/audio" Target="../media/audio9.wav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9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2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8.wav"/><Relationship Id="rId11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17.png"/><Relationship Id="rId4" Type="http://schemas.openxmlformats.org/officeDocument/2006/relationships/audio" Target="../media/audio7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29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nce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0"/>
            <a:ext cx="899922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0" y="3739640"/>
            <a:ext cx="44958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ঠোঙ্গা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252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drumroll.wav"/>
          </p:stSnd>
        </p:sndAc>
      </p:transition>
    </mc:Choice>
    <mc:Fallback xmlns="">
      <p:transition spd="slow">
        <p:checker/>
        <p:sndAc>
          <p:stSnd>
            <p:snd r:embed="rId10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43" y="0"/>
            <a:ext cx="8085117" cy="5390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3739640"/>
            <a:ext cx="5410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ঝিঙা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252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42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9400" y="3739640"/>
            <a:ext cx="4648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রঙধনু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7600" y="5346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ashreg.wav"/>
          </p:stSnd>
        </p:sndAc>
      </p:transition>
    </mc:Choice>
    <mc:Fallback xmlns="">
      <p:transition spd="slow">
        <p:dissolve/>
        <p:sndAc>
          <p:stSnd>
            <p:snd r:embed="rId10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-4572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2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6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og be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1200" y="0"/>
            <a:ext cx="838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4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2" y="0"/>
            <a:ext cx="1218655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3739640"/>
            <a:ext cx="257556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রঙ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3282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voltage.wav"/>
          </p:stSnd>
        </p:sndAc>
      </p:transition>
    </mc:Choice>
    <mc:Fallback xmlns="">
      <p:transition spd="slow">
        <p:fade/>
        <p:sndAc>
          <p:stSnd>
            <p:snd r:embed="rId11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alphaModFix amt="8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8800" y="3657600"/>
            <a:ext cx="61863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মাছরাঙা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7800" y="3657600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7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2.59259E-6 L -0.64258 -0.42616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71" y="-2187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75 0.0051 L 0.68125 0.43125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2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3830122"/>
            <a:ext cx="5410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হাঙ্গর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54118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 smtClean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endParaRPr lang="en-IN" sz="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5" y="152400"/>
            <a:ext cx="486294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8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C019D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7568" y="0"/>
            <a:ext cx="889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6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8800"/>
            <a:ext cx="5257800" cy="426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2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6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853439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1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explode.wav"/>
          </p:stSnd>
        </p:sndAc>
      </p:transition>
    </mc:Choice>
    <mc:Fallback xmlns="">
      <p:transition spd="slow">
        <p:blinds dir="vert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40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384" y="472439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190499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384" y="1905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384" y="4724400"/>
            <a:ext cx="49248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ঝি</a:t>
            </a:r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08581"/>
              </p:ext>
            </p:extLst>
          </p:nvPr>
        </p:nvGraphicFramePr>
        <p:xfrm>
          <a:off x="1816100" y="1904999"/>
          <a:ext cx="7874000" cy="3577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7000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192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1924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192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77000" y="1905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4021" y="3211284"/>
            <a:ext cx="5743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731603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ঙা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মিলাই</a:t>
            </a:r>
            <a:endParaRPr lang="en-IN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খরগোশ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ঝিঙা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93217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699271"/>
              </p:ext>
            </p:extLst>
          </p:nvPr>
        </p:nvGraphicFramePr>
        <p:xfrm>
          <a:off x="1524000" y="1552171"/>
          <a:ext cx="8128000" cy="434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200400" y="2057400"/>
            <a:ext cx="3429000" cy="32766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05200" y="3124200"/>
            <a:ext cx="29718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429000" y="2209800"/>
            <a:ext cx="3124200" cy="297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52800" y="3124200"/>
            <a:ext cx="32766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56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090492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মো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নাজমুল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হক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</a:p>
          <a:p>
            <a:pPr algn="ctr">
              <a:defRPr/>
            </a:pP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টানমান্দাইল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সঃ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আখাউড়া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, 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ব্রাহ্মণবাড়িয়া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3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নির্মা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ণে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449" y="2090492"/>
            <a:ext cx="2246224" cy="27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457200" y="1981200"/>
            <a:ext cx="3276600" cy="3200400"/>
            <a:chOff x="381000" y="1905000"/>
            <a:chExt cx="3276600" cy="3200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বীর</a:t>
              </a:r>
              <a:r>
                <a:rPr lang="en-US" sz="20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শ্রেষ্ঠ</a:t>
              </a:r>
              <a:r>
                <a:rPr lang="en-US" sz="20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মোস্তফা</a:t>
              </a:r>
              <a:r>
                <a:rPr lang="en-US" sz="20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কামাল</a:t>
              </a:r>
              <a:r>
                <a:rPr lang="en-US" sz="20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সমাধি</a:t>
              </a:r>
              <a:r>
                <a:rPr lang="en-US" sz="20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, </a:t>
              </a:r>
              <a:r>
                <a:rPr lang="en-US" sz="2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আখাউড়া</a:t>
              </a:r>
              <a:endParaRPr lang="en-US" sz="2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2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নার্সারী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ঙ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232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863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9012" y="50467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598930"/>
              </p:ext>
            </p:extLst>
          </p:nvPr>
        </p:nvGraphicFramePr>
        <p:xfrm>
          <a:off x="3886200" y="2590800"/>
          <a:ext cx="3276599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Packager Shell Object" showAsIcon="1" r:id="rId5" imgW="1054440" imgH="685800" progId="Package">
                  <p:embed/>
                </p:oleObj>
              </mc:Choice>
              <mc:Fallback>
                <p:oleObj name="Packager Shell Object" showAsIcon="1" r:id="rId5" imgW="1054440" imgH="685800" progId="Package">
                  <p:embed/>
                  <p:pic>
                    <p:nvPicPr>
                      <p:cNvPr id="1026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90800"/>
                        <a:ext cx="3276599" cy="1398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75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7200" b="1" dirty="0" smtClean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891549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explode.wav"/>
          </p:stSnd>
        </p:sndAc>
      </p:transition>
    </mc:Choice>
    <mc:Fallback xmlns="">
      <p:transition spd="slow">
        <p:blinds dir="vert"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86" y="437773"/>
            <a:ext cx="7935457" cy="5830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3739640"/>
            <a:ext cx="365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smtClean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776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9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32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2600" y="3739640"/>
            <a:ext cx="3886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noProof="0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ডিঙ্গি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ঙ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ঙ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06200" y="5351256"/>
            <a:ext cx="609600" cy="6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ঙ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7284</TotalTime>
  <Words>184</Words>
  <Application>Microsoft Office PowerPoint</Application>
  <PresentationFormat>Widescreen</PresentationFormat>
  <Paragraphs>87</Paragraphs>
  <Slides>27</Slides>
  <Notes>1</Notes>
  <HiddenSlides>0</HiddenSlides>
  <MMClips>11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NikoshBAN</vt:lpstr>
      <vt:lpstr>SutonnyOMJ</vt:lpstr>
      <vt:lpstr>1_Office Theme</vt:lpstr>
      <vt:lpstr>2_Office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746</cp:revision>
  <dcterms:created xsi:type="dcterms:W3CDTF">2006-08-16T00:00:00Z</dcterms:created>
  <dcterms:modified xsi:type="dcterms:W3CDTF">2020-04-16T10:29:51Z</dcterms:modified>
</cp:coreProperties>
</file>