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4.wav" ContentType="audio/wav"/>
  <Override PartName="/ppt/media/audio5.wav" ContentType="audio/wav"/>
  <Override PartName="/ppt/media/media3.gif" ContentType="video/unknown"/>
  <Override PartName="/ppt/media/media6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notesMasterIdLst>
    <p:notesMasterId r:id="rId30"/>
  </p:notesMasterIdLst>
  <p:sldIdLst>
    <p:sldId id="291" r:id="rId5"/>
    <p:sldId id="292" r:id="rId6"/>
    <p:sldId id="298" r:id="rId7"/>
    <p:sldId id="294" r:id="rId8"/>
    <p:sldId id="295" r:id="rId9"/>
    <p:sldId id="296" r:id="rId10"/>
    <p:sldId id="297" r:id="rId11"/>
    <p:sldId id="286" r:id="rId12"/>
    <p:sldId id="285" r:id="rId13"/>
    <p:sldId id="300" r:id="rId14"/>
    <p:sldId id="304" r:id="rId15"/>
    <p:sldId id="287" r:id="rId16"/>
    <p:sldId id="288" r:id="rId17"/>
    <p:sldId id="301" r:id="rId18"/>
    <p:sldId id="303" r:id="rId19"/>
    <p:sldId id="289" r:id="rId20"/>
    <p:sldId id="290" r:id="rId21"/>
    <p:sldId id="299" r:id="rId22"/>
    <p:sldId id="280" r:id="rId23"/>
    <p:sldId id="281" r:id="rId24"/>
    <p:sldId id="282" r:id="rId25"/>
    <p:sldId id="278" r:id="rId26"/>
    <p:sldId id="266" r:id="rId27"/>
    <p:sldId id="279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C29"/>
    <a:srgbClr val="F200F2"/>
    <a:srgbClr val="32081B"/>
    <a:srgbClr val="891549"/>
    <a:srgbClr val="CC0066"/>
    <a:srgbClr val="D78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0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7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00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03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3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2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3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5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0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2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555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72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044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7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32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700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9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0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3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07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74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09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21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83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341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00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0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12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38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426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855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88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5.wav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6.wav"/><Relationship Id="rId11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6.wav"/><Relationship Id="rId11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5.wav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5" Type="http://schemas.openxmlformats.org/officeDocument/2006/relationships/image" Target="../media/image27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6.wav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7.wav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6.wav"/><Relationship Id="rId11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0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5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0"/>
            <a:ext cx="838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37" y="10886"/>
            <a:ext cx="8681325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চাবি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58076" y="569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3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0"/>
            <a:ext cx="7772400" cy="43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চামচ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252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6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explode.wav"/>
          </p:stSnd>
        </p:sndAc>
      </p:transition>
    </mc:Choice>
    <mc:Fallback xmlns="">
      <p:transition spd="slow">
        <p:fade/>
        <p:sndAc>
          <p:stSnd>
            <p:snd r:embed="rId11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48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ll down of comput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3832" y="0"/>
            <a:ext cx="820216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1" y="0"/>
            <a:ext cx="7864929" cy="4901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5330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hammer.wav"/>
          </p:stSnd>
        </p:sndAc>
      </p:transition>
    </mc:Choice>
    <mc:Fallback xmlns="">
      <p:transition spd="slow">
        <p:checker/>
        <p:sndAc>
          <p:stSnd>
            <p:snd r:embed="rId11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30" y="0"/>
            <a:ext cx="7547470" cy="4528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চোখ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32820" y="5174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applause.wav"/>
          </p:stSnd>
        </p:sndAc>
      </p:transition>
    </mc:Choice>
    <mc:Fallback xmlns="">
      <p:transition spd="slow">
        <p:dissolv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31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C058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8862" y="0"/>
            <a:ext cx="8886738" cy="68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81534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6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4C0C2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4C0C2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8629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944879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1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45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6400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21054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90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2043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গাধা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30960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69792"/>
              </p:ext>
            </p:extLst>
          </p:nvPr>
        </p:nvGraphicFramePr>
        <p:xfrm>
          <a:off x="2054890" y="1752601"/>
          <a:ext cx="6705600" cy="4062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3200" y="1905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2076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7316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16721"/>
              </p:ext>
            </p:extLst>
          </p:nvPr>
        </p:nvGraphicFramePr>
        <p:xfrm>
          <a:off x="1447800" y="1371601"/>
          <a:ext cx="7249410" cy="4648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267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274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719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274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3390900" y="2095500"/>
            <a:ext cx="3352800" cy="3124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76600" y="2133600"/>
            <a:ext cx="30480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76600" y="3276600"/>
            <a:ext cx="32004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3124200"/>
            <a:ext cx="3048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71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/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নার্সারী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চ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0549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6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012" y="50467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886200" y="2590800"/>
          <a:ext cx="3276599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ackager Shell Object" showAsIcon="1" r:id="rId5" imgW="1054440" imgH="685800" progId="Package">
                  <p:embed/>
                </p:oleObj>
              </mc:Choice>
              <mc:Fallback>
                <p:oleObj name="Packager Shell Object" showAsIcon="1" r:id="rId5" imgW="1054440" imgH="685800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3276599" cy="1398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79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891549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1336"/>
            <a:ext cx="6781800" cy="4393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চড়ুই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014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30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7" b="89897" l="10000" r="876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"/>
            <a:ext cx="8081980" cy="5053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03726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applause.wav"/>
          </p:stSnd>
        </p:sndAc>
      </p:transition>
    </mc:Choice>
    <mc:Fallback xmlns="">
      <p:transition spd="slow">
        <p:dissolv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1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4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7168</TotalTime>
  <Words>180</Words>
  <Application>Microsoft Office PowerPoint</Application>
  <PresentationFormat>Widescreen</PresentationFormat>
  <Paragraphs>80</Paragraphs>
  <Slides>25</Slides>
  <Notes>1</Notes>
  <HiddenSlides>0</HiddenSlides>
  <MMClips>9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NikoshBAN</vt:lpstr>
      <vt:lpstr>SolaimanLipi</vt:lpstr>
      <vt:lpstr>SutonnyOMJ</vt:lpstr>
      <vt:lpstr>Vrinda</vt:lpstr>
      <vt:lpstr>1_Office Theme</vt:lpstr>
      <vt:lpstr>2_Office Theme</vt:lpstr>
      <vt:lpstr>3_Office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744</cp:revision>
  <dcterms:created xsi:type="dcterms:W3CDTF">2006-08-16T00:00:00Z</dcterms:created>
  <dcterms:modified xsi:type="dcterms:W3CDTF">2020-04-16T12:52:32Z</dcterms:modified>
</cp:coreProperties>
</file>